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1pPr>
    <a:lvl2pPr marL="0" marR="0" indent="3429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2pPr>
    <a:lvl3pPr marL="0" marR="0" indent="6858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3pPr>
    <a:lvl4pPr marL="0" marR="0" indent="10287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4pPr>
    <a:lvl5pPr marL="0" marR="0" indent="13716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5pPr>
    <a:lvl6pPr marL="0" marR="0" indent="17145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6pPr>
    <a:lvl7pPr marL="0" marR="0" indent="20574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7pPr>
    <a:lvl8pPr marL="0" marR="0" indent="24003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8pPr>
    <a:lvl9pPr marL="0" marR="0" indent="274320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B8BBBD">
              <a:alpha val="30000"/>
            </a:srgbClr>
          </a:solidFill>
        </a:fill>
      </a:tcStyle>
    </a:band2H>
    <a:firstCol>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1680" y="-4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2" name="Shape 592"/>
          <p:cNvSpPr>
            <a:spLocks noGrp="1" noRot="1" noChangeAspect="1"/>
          </p:cNvSpPr>
          <p:nvPr>
            <p:ph type="sldImg"/>
          </p:nvPr>
        </p:nvSpPr>
        <p:spPr>
          <a:xfrm>
            <a:off x="1143000" y="685800"/>
            <a:ext cx="4572000" cy="3429000"/>
          </a:xfrm>
          <a:prstGeom prst="rect">
            <a:avLst/>
          </a:prstGeom>
        </p:spPr>
        <p:txBody>
          <a:bodyPr/>
          <a:lstStyle/>
          <a:p>
            <a:endParaRPr/>
          </a:p>
        </p:txBody>
      </p:sp>
      <p:sp>
        <p:nvSpPr>
          <p:cNvPr id="593" name="Shape 59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pic>
        <p:nvPicPr>
          <p:cNvPr id="11" name="tam_feb11_humanbody1.jpg" descr="tam_feb11_humanbody1.jpg"/>
          <p:cNvPicPr>
            <a:picLocks noChangeAspect="1"/>
          </p:cNvPicPr>
          <p:nvPr/>
        </p:nvPicPr>
        <p:blipFill>
          <a:blip r:embed="rId2">
            <a:alphaModFix amt="9248"/>
          </a:blip>
          <a:stretch>
            <a:fillRect/>
          </a:stretch>
        </p:blipFill>
        <p:spPr>
          <a:xfrm>
            <a:off x="0" y="-608706"/>
            <a:ext cx="6362700" cy="12080169"/>
          </a:xfrm>
          <a:prstGeom prst="rect">
            <a:avLst/>
          </a:prstGeom>
          <a:ln w="12700">
            <a:miter lim="400000"/>
          </a:ln>
        </p:spPr>
      </p:pic>
      <p:pic>
        <p:nvPicPr>
          <p:cNvPr id="12" name="HumanFigure08.jpg" descr="HumanFigure08.jpg"/>
          <p:cNvPicPr>
            <a:picLocks noChangeAspect="1"/>
          </p:cNvPicPr>
          <p:nvPr/>
        </p:nvPicPr>
        <p:blipFill>
          <a:blip r:embed="rId3">
            <a:alphaModFix amt="9981"/>
          </a:blip>
          <a:stretch>
            <a:fillRect/>
          </a:stretch>
        </p:blipFill>
        <p:spPr>
          <a:xfrm>
            <a:off x="6363123" y="-127001"/>
            <a:ext cx="7138756" cy="10007601"/>
          </a:xfrm>
          <a:prstGeom prst="rect">
            <a:avLst/>
          </a:prstGeom>
          <a:ln w="12700">
            <a:miter lim="400000"/>
          </a:ln>
        </p:spPr>
      </p:pic>
      <p:sp>
        <p:nvSpPr>
          <p:cNvPr id="13"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mn-lt"/>
                <a:ea typeface="+mn-ea"/>
                <a:cs typeface="+mn-cs"/>
                <a:sym typeface="Georgia"/>
              </a:defRPr>
            </a:lvl1pPr>
            <a:lvl2pPr marL="0" indent="0" algn="ctr">
              <a:spcBef>
                <a:spcPts val="0"/>
              </a:spcBef>
              <a:buSzTx/>
              <a:buNone/>
              <a:defRPr sz="3600">
                <a:latin typeface="+mn-lt"/>
                <a:ea typeface="+mn-ea"/>
                <a:cs typeface="+mn-cs"/>
                <a:sym typeface="Georgia"/>
              </a:defRPr>
            </a:lvl2pPr>
            <a:lvl3pPr marL="0" indent="0" algn="ctr">
              <a:spcBef>
                <a:spcPts val="0"/>
              </a:spcBef>
              <a:buSzTx/>
              <a:buNone/>
              <a:defRPr sz="3600">
                <a:latin typeface="+mn-lt"/>
                <a:ea typeface="+mn-ea"/>
                <a:cs typeface="+mn-cs"/>
                <a:sym typeface="Georgia"/>
              </a:defRPr>
            </a:lvl3pPr>
            <a:lvl4pPr marL="0" indent="0" algn="ctr">
              <a:spcBef>
                <a:spcPts val="0"/>
              </a:spcBef>
              <a:buSzTx/>
              <a:buNone/>
              <a:defRPr sz="3600">
                <a:latin typeface="+mn-lt"/>
                <a:ea typeface="+mn-ea"/>
                <a:cs typeface="+mn-cs"/>
                <a:sym typeface="Georgia"/>
              </a:defRPr>
            </a:lvl4pPr>
            <a:lvl5pPr marL="0" indent="0" algn="ctr">
              <a:spcBef>
                <a:spcPts val="0"/>
              </a:spcBef>
              <a:buSzTx/>
              <a:buNone/>
              <a:defRPr sz="36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14" name="Tekst naslova"/>
          <p:cNvSpPr txBox="1">
            <a:spLocks noGrp="1"/>
          </p:cNvSpPr>
          <p:nvPr>
            <p:ph type="title"/>
          </p:nvPr>
        </p:nvSpPr>
        <p:spPr>
          <a:xfrm>
            <a:off x="1270000" y="1638300"/>
            <a:ext cx="10464800" cy="3302000"/>
          </a:xfrm>
          <a:prstGeom prst="rect">
            <a:avLst/>
          </a:prstGeom>
        </p:spPr>
        <p:txBody>
          <a:bodyPr anchor="b">
            <a:normAutofit/>
          </a:bodyPr>
          <a:lstStyle>
            <a:lvl1pPr>
              <a:defRPr>
                <a:latin typeface="+mn-lt"/>
                <a:ea typeface="+mn-ea"/>
                <a:cs typeface="+mn-cs"/>
                <a:sym typeface="Georgia"/>
              </a:defRPr>
            </a:lvl1pPr>
          </a:lstStyle>
          <a:p>
            <a:r>
              <a:t>Tekst naslova</a:t>
            </a:r>
          </a:p>
        </p:txBody>
      </p:sp>
      <p:sp>
        <p:nvSpPr>
          <p:cNvPr id="15" name="Zaobljen pravokutnik"/>
          <p:cNvSpPr/>
          <p:nvPr/>
        </p:nvSpPr>
        <p:spPr>
          <a:xfrm>
            <a:off x="1282700" y="5528733"/>
            <a:ext cx="10439401" cy="2242646"/>
          </a:xfrm>
          <a:prstGeom prst="roundRect">
            <a:avLst>
              <a:gd name="adj" fmla="val 8494"/>
            </a:avLst>
          </a:prstGeom>
          <a:solidFill>
            <a:schemeClr val="accent3">
              <a:satOff val="12345"/>
              <a:lumOff val="6849"/>
              <a:alpha val="43098"/>
            </a:schemeClr>
          </a:solidFill>
          <a:ln w="25400">
            <a:solidFill>
              <a:srgbClr val="000000">
                <a:alpha val="43098"/>
              </a:srgbClr>
            </a:solidFill>
            <a:miter lim="400000"/>
          </a:ln>
        </p:spPr>
        <p:txBody>
          <a:bodyPr lIns="50800" tIns="50800" rIns="50800" bIns="50800" anchor="ctr"/>
          <a:lstStyle/>
          <a:p>
            <a:pPr>
              <a:defRPr sz="4000">
                <a:solidFill>
                  <a:srgbClr val="FFFFFF"/>
                </a:solidFill>
                <a:effectLst>
                  <a:outerShdw blurRad="38100" dist="12700" dir="5400000" rotWithShape="0">
                    <a:srgbClr val="000000">
                      <a:alpha val="50000"/>
                    </a:srgbClr>
                  </a:outerShdw>
                </a:effectLst>
              </a:defRPr>
            </a:pPr>
            <a:endParaRPr/>
          </a:p>
        </p:txBody>
      </p:sp>
      <p:sp>
        <p:nvSpPr>
          <p:cNvPr id="16"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95"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96" name="Tekst naslova"/>
          <p:cNvSpPr txBox="1">
            <a:spLocks noGrp="1"/>
          </p:cNvSpPr>
          <p:nvPr>
            <p:ph type="title"/>
          </p:nvPr>
        </p:nvSpPr>
        <p:spPr>
          <a:xfrm>
            <a:off x="635000" y="1409700"/>
            <a:ext cx="5867400" cy="3302000"/>
          </a:xfrm>
          <a:prstGeom prst="rect">
            <a:avLst/>
          </a:prstGeom>
        </p:spPr>
        <p:txBody>
          <a:bodyPr anchor="b">
            <a:normAutofit/>
          </a:bodyPr>
          <a:lstStyle>
            <a:lvl1pPr>
              <a:defRPr sz="4800">
                <a:latin typeface="+mn-lt"/>
                <a:ea typeface="+mn-ea"/>
                <a:cs typeface="+mn-cs"/>
                <a:sym typeface="Georgia"/>
              </a:defRPr>
            </a:lvl1pPr>
          </a:lstStyle>
          <a:p>
            <a:r>
              <a:t>Tekst naslova</a:t>
            </a:r>
          </a:p>
        </p:txBody>
      </p:sp>
      <p:sp>
        <p:nvSpPr>
          <p:cNvPr id="97" name="Slika"/>
          <p:cNvSpPr>
            <a:spLocks noGrp="1"/>
          </p:cNvSpPr>
          <p:nvPr>
            <p:ph type="pic" sz="half" idx="21"/>
          </p:nvPr>
        </p:nvSpPr>
        <p:spPr>
          <a:xfrm>
            <a:off x="7124700" y="1612900"/>
            <a:ext cx="4216400" cy="6328743"/>
          </a:xfrm>
          <a:prstGeom prst="rect">
            <a:avLst/>
          </a:prstGeom>
        </p:spPr>
        <p:txBody>
          <a:bodyPr lIns="91439" tIns="45719" rIns="91439" bIns="45719" anchor="t">
            <a:noAutofit/>
          </a:bodyPr>
          <a:lstStyle/>
          <a:p>
            <a:endParaRPr/>
          </a:p>
        </p:txBody>
      </p:sp>
      <p:sp>
        <p:nvSpPr>
          <p:cNvPr id="9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105"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Tijelo razine jedan</a:t>
            </a:r>
          </a:p>
          <a:p>
            <a:pPr lvl="1"/>
            <a:r>
              <a:t>Tijelo razine dva</a:t>
            </a:r>
          </a:p>
          <a:p>
            <a:pPr lvl="2"/>
            <a:r>
              <a:t>Tijelo razine tri</a:t>
            </a:r>
          </a:p>
          <a:p>
            <a:pPr lvl="3"/>
            <a:r>
              <a:t>Tijelo razine četiri</a:t>
            </a:r>
          </a:p>
          <a:p>
            <a:pPr lvl="4"/>
            <a:r>
              <a:t>Tijelo razine pet</a:t>
            </a:r>
          </a:p>
        </p:txBody>
      </p:sp>
      <p:sp>
        <p:nvSpPr>
          <p:cNvPr id="106"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vl1pPr>
          </a:lstStyle>
          <a:p>
            <a:r>
              <a:t>Tekst naslova</a:t>
            </a:r>
          </a:p>
        </p:txBody>
      </p:sp>
      <p:sp>
        <p:nvSpPr>
          <p:cNvPr id="107" name="Slika"/>
          <p:cNvSpPr>
            <a:spLocks noGrp="1"/>
          </p:cNvSpPr>
          <p:nvPr>
            <p:ph type="pic" sz="half" idx="21"/>
          </p:nvPr>
        </p:nvSpPr>
        <p:spPr>
          <a:xfrm>
            <a:off x="7124700" y="1612900"/>
            <a:ext cx="4216400" cy="6328743"/>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10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15" name="Tekst naslova"/>
          <p:cNvSpPr txBox="1">
            <a:spLocks noGrp="1"/>
          </p:cNvSpPr>
          <p:nvPr>
            <p:ph type="title"/>
          </p:nvPr>
        </p:nvSpPr>
        <p:spPr>
          <a:prstGeom prst="rect">
            <a:avLst/>
          </a:prstGeom>
        </p:spPr>
        <p:txBody>
          <a:bodyPr>
            <a:normAutofit/>
          </a:bodyPr>
          <a:lstStyle/>
          <a:p>
            <a:r>
              <a:t>Tekst naslova</a:t>
            </a:r>
          </a:p>
        </p:txBody>
      </p:sp>
      <p:sp>
        <p:nvSpPr>
          <p:cNvPr id="116"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117" name="Slika"/>
          <p:cNvSpPr>
            <a:spLocks noGrp="1"/>
          </p:cNvSpPr>
          <p:nvPr>
            <p:ph type="pic" sz="quarter" idx="21"/>
          </p:nvPr>
        </p:nvSpPr>
        <p:spPr>
          <a:xfrm>
            <a:off x="7175500" y="2540000"/>
            <a:ext cx="4102100" cy="6157180"/>
          </a:xfrm>
          <a:prstGeom prst="rect">
            <a:avLst/>
          </a:prstGeom>
        </p:spPr>
        <p:txBody>
          <a:bodyPr lIns="91439" tIns="45719" rIns="91439" bIns="45719" anchor="t">
            <a:noAutofit/>
          </a:bodyPr>
          <a:lstStyle/>
          <a:p>
            <a:endParaRPr/>
          </a:p>
        </p:txBody>
      </p:sp>
      <p:sp>
        <p:nvSpPr>
          <p:cNvPr id="11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25" name="Tekst naslova"/>
          <p:cNvSpPr txBox="1">
            <a:spLocks noGrp="1"/>
          </p:cNvSpPr>
          <p:nvPr>
            <p:ph type="title"/>
          </p:nvPr>
        </p:nvSpPr>
        <p:spPr>
          <a:prstGeom prst="rect">
            <a:avLst/>
          </a:prstGeom>
        </p:spPr>
        <p:txBody>
          <a:bodyPr>
            <a:normAutofit/>
          </a:bodyPr>
          <a:lstStyle/>
          <a:p>
            <a:r>
              <a:t>Tekst naslova</a:t>
            </a:r>
          </a:p>
        </p:txBody>
      </p:sp>
      <p:sp>
        <p:nvSpPr>
          <p:cNvPr id="126"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12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134" name="IMG_0076.jpg" descr="IMG_0076.jpg"/>
          <p:cNvPicPr>
            <a:picLocks noChangeAspect="1"/>
          </p:cNvPicPr>
          <p:nvPr/>
        </p:nvPicPr>
        <p:blipFill>
          <a:blip r:embed="rId2">
            <a:alphaModFix amt="6000"/>
          </a:blip>
          <a:srcRect t="6804" b="6824"/>
          <a:stretch>
            <a:fillRect/>
          </a:stretch>
        </p:blipFill>
        <p:spPr>
          <a:xfrm>
            <a:off x="304800" y="-50800"/>
            <a:ext cx="12395200" cy="9994900"/>
          </a:xfrm>
          <a:prstGeom prst="rect">
            <a:avLst/>
          </a:prstGeom>
          <a:ln w="12700">
            <a:miter lim="400000"/>
          </a:ln>
        </p:spPr>
      </p:pic>
      <p:sp>
        <p:nvSpPr>
          <p:cNvPr id="135"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mn-lt"/>
                <a:ea typeface="+mn-ea"/>
                <a:cs typeface="+mn-cs"/>
                <a:sym typeface="Georgia"/>
              </a:defRPr>
            </a:lvl1pPr>
            <a:lvl2pPr marL="0" indent="0" algn="ctr">
              <a:spcBef>
                <a:spcPts val="0"/>
              </a:spcBef>
              <a:buSzTx/>
              <a:buNone/>
              <a:defRPr sz="3600">
                <a:latin typeface="+mn-lt"/>
                <a:ea typeface="+mn-ea"/>
                <a:cs typeface="+mn-cs"/>
                <a:sym typeface="Georgia"/>
              </a:defRPr>
            </a:lvl2pPr>
            <a:lvl3pPr marL="0" indent="0" algn="ctr">
              <a:spcBef>
                <a:spcPts val="0"/>
              </a:spcBef>
              <a:buSzTx/>
              <a:buNone/>
              <a:defRPr sz="3600">
                <a:latin typeface="+mn-lt"/>
                <a:ea typeface="+mn-ea"/>
                <a:cs typeface="+mn-cs"/>
                <a:sym typeface="Georgia"/>
              </a:defRPr>
            </a:lvl3pPr>
            <a:lvl4pPr marL="0" indent="0" algn="ctr">
              <a:spcBef>
                <a:spcPts val="0"/>
              </a:spcBef>
              <a:buSzTx/>
              <a:buNone/>
              <a:defRPr sz="3600">
                <a:latin typeface="+mn-lt"/>
                <a:ea typeface="+mn-ea"/>
                <a:cs typeface="+mn-cs"/>
                <a:sym typeface="Georgia"/>
              </a:defRPr>
            </a:lvl4pPr>
            <a:lvl5pPr marL="0" indent="0" algn="ctr">
              <a:spcBef>
                <a:spcPts val="0"/>
              </a:spcBef>
              <a:buSzTx/>
              <a:buNone/>
              <a:defRPr sz="36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136" name="Tekst naslova"/>
          <p:cNvSpPr txBox="1">
            <a:spLocks noGrp="1"/>
          </p:cNvSpPr>
          <p:nvPr>
            <p:ph type="title"/>
          </p:nvPr>
        </p:nvSpPr>
        <p:spPr>
          <a:xfrm>
            <a:off x="1270000" y="1638300"/>
            <a:ext cx="10464800" cy="3302000"/>
          </a:xfrm>
          <a:prstGeom prst="rect">
            <a:avLst/>
          </a:prstGeom>
        </p:spPr>
        <p:txBody>
          <a:bodyPr anchor="b">
            <a:normAutofit/>
          </a:bodyPr>
          <a:lstStyle>
            <a:lvl1pPr>
              <a:defRPr>
                <a:latin typeface="+mn-lt"/>
                <a:ea typeface="+mn-ea"/>
                <a:cs typeface="+mn-cs"/>
                <a:sym typeface="Georgia"/>
              </a:defRPr>
            </a:lvl1pPr>
          </a:lstStyle>
          <a:p>
            <a:r>
              <a:t>Tekst naslova</a:t>
            </a:r>
          </a:p>
        </p:txBody>
      </p:sp>
      <p:sp>
        <p:nvSpPr>
          <p:cNvPr id="13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144"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45"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146"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defRPr>
                <a:latin typeface="+mn-lt"/>
                <a:ea typeface="+mn-ea"/>
                <a:cs typeface="+mn-cs"/>
                <a:sym typeface="Georgia"/>
              </a:defRPr>
            </a:lvl1pPr>
            <a:lvl2pPr>
              <a:spcBef>
                <a:spcPts val="2400"/>
              </a:spcBef>
              <a:defRPr>
                <a:latin typeface="+mn-lt"/>
                <a:ea typeface="+mn-ea"/>
                <a:cs typeface="+mn-cs"/>
                <a:sym typeface="Georgia"/>
              </a:defRPr>
            </a:lvl2pPr>
            <a:lvl3pPr>
              <a:spcBef>
                <a:spcPts val="2400"/>
              </a:spcBef>
              <a:defRPr>
                <a:latin typeface="+mn-lt"/>
                <a:ea typeface="+mn-ea"/>
                <a:cs typeface="+mn-cs"/>
                <a:sym typeface="Georgia"/>
              </a:defRPr>
            </a:lvl3pPr>
            <a:lvl4pPr>
              <a:spcBef>
                <a:spcPts val="2400"/>
              </a:spcBef>
              <a:defRPr>
                <a:latin typeface="+mn-lt"/>
                <a:ea typeface="+mn-ea"/>
                <a:cs typeface="+mn-cs"/>
                <a:sym typeface="Georgia"/>
              </a:defRPr>
            </a:lvl4pPr>
            <a:lvl5pPr>
              <a:spcBef>
                <a:spcPts val="2400"/>
              </a:spcBef>
              <a:defRPr>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14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pic>
        <p:nvPicPr>
          <p:cNvPr id="154"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55"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156" name="Tijelo razine jedan…"/>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15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pic>
        <p:nvPicPr>
          <p:cNvPr id="164"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65" name="Tijelo razine jedan…"/>
          <p:cNvSpPr txBox="1">
            <a:spLocks noGrp="1"/>
          </p:cNvSpPr>
          <p:nvPr>
            <p:ph type="body" idx="1"/>
          </p:nvPr>
        </p:nvSpPr>
        <p:spPr>
          <a:prstGeom prst="rect">
            <a:avLst/>
          </a:prstGeom>
        </p:spPr>
        <p:txBody>
          <a:bodyPr/>
          <a:lstStyle>
            <a:lvl1pPr>
              <a:defRPr>
                <a:latin typeface="+mn-lt"/>
                <a:ea typeface="+mn-ea"/>
                <a:cs typeface="+mn-cs"/>
                <a:sym typeface="Georgia"/>
              </a:defRPr>
            </a:lvl1pPr>
            <a:lvl2pPr>
              <a:defRPr>
                <a:latin typeface="+mn-lt"/>
                <a:ea typeface="+mn-ea"/>
                <a:cs typeface="+mn-cs"/>
                <a:sym typeface="Georgia"/>
              </a:defRPr>
            </a:lvl2pPr>
            <a:lvl3pPr>
              <a:defRPr>
                <a:latin typeface="+mn-lt"/>
                <a:ea typeface="+mn-ea"/>
                <a:cs typeface="+mn-cs"/>
                <a:sym typeface="Georgia"/>
              </a:defRPr>
            </a:lvl3pPr>
            <a:lvl4pPr>
              <a:defRPr>
                <a:latin typeface="+mn-lt"/>
                <a:ea typeface="+mn-ea"/>
                <a:cs typeface="+mn-cs"/>
                <a:sym typeface="Georgia"/>
              </a:defRPr>
            </a:lvl4pPr>
            <a:lvl5pPr>
              <a:defRPr>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166"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173"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7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181"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82"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18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23" name="tam_feb11_humanbody1.jpg" descr="tam_feb11_humanbody1.jpg"/>
          <p:cNvPicPr>
            <a:picLocks noChangeAspect="1"/>
          </p:cNvPicPr>
          <p:nvPr/>
        </p:nvPicPr>
        <p:blipFill>
          <a:blip r:embed="rId2">
            <a:alphaModFix amt="20000"/>
          </a:blip>
          <a:stretch>
            <a:fillRect/>
          </a:stretch>
        </p:blipFill>
        <p:spPr>
          <a:xfrm>
            <a:off x="0" y="-608706"/>
            <a:ext cx="6362700" cy="12080169"/>
          </a:xfrm>
          <a:prstGeom prst="rect">
            <a:avLst/>
          </a:prstGeom>
          <a:ln w="12700">
            <a:miter lim="400000"/>
          </a:ln>
        </p:spPr>
      </p:pic>
      <p:pic>
        <p:nvPicPr>
          <p:cNvPr id="24" name="HumanFigure08.jpg" descr="HumanFigure08.jpg"/>
          <p:cNvPicPr>
            <a:picLocks noChangeAspect="1"/>
          </p:cNvPicPr>
          <p:nvPr/>
        </p:nvPicPr>
        <p:blipFill>
          <a:blip r:embed="rId3">
            <a:alphaModFix amt="20000"/>
          </a:blip>
          <a:stretch>
            <a:fillRect/>
          </a:stretch>
        </p:blipFill>
        <p:spPr>
          <a:xfrm>
            <a:off x="6363123" y="-127001"/>
            <a:ext cx="7138756" cy="10007601"/>
          </a:xfrm>
          <a:prstGeom prst="rect">
            <a:avLst/>
          </a:prstGeom>
          <a:ln w="12700">
            <a:miter lim="400000"/>
          </a:ln>
        </p:spPr>
      </p:pic>
      <p:sp>
        <p:nvSpPr>
          <p:cNvPr id="25" name="Linija"/>
          <p:cNvSpPr/>
          <p:nvPr/>
        </p:nvSpPr>
        <p:spPr>
          <a:xfrm flipV="1">
            <a:off x="4376671" y="9300502"/>
            <a:ext cx="7357061" cy="5093"/>
          </a:xfrm>
          <a:prstGeom prst="line">
            <a:avLst/>
          </a:prstGeom>
          <a:ln w="25400">
            <a:solidFill>
              <a:srgbClr val="FD9A00">
                <a:alpha val="80000"/>
              </a:srgbClr>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26" name="Čovjek i njegovo tijelo"/>
          <p:cNvSpPr txBox="1"/>
          <p:nvPr/>
        </p:nvSpPr>
        <p:spPr>
          <a:xfrm>
            <a:off x="9230310" y="8843433"/>
            <a:ext cx="2602459" cy="5461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i="1">
                <a:solidFill>
                  <a:srgbClr val="663900"/>
                </a:solidFill>
                <a:latin typeface="+mn-lt"/>
                <a:ea typeface="+mn-ea"/>
                <a:cs typeface="+mn-cs"/>
                <a:sym typeface="Georgia"/>
              </a:defRPr>
            </a:lvl1pPr>
          </a:lstStyle>
          <a:p>
            <a:r>
              <a:t>Čovjek i njegovo tijelo</a:t>
            </a:r>
          </a:p>
        </p:txBody>
      </p:sp>
      <p:sp>
        <p:nvSpPr>
          <p:cNvPr id="27" name="Tekst naslova"/>
          <p:cNvSpPr txBox="1">
            <a:spLocks noGrp="1"/>
          </p:cNvSpPr>
          <p:nvPr>
            <p:ph type="title"/>
          </p:nvPr>
        </p:nvSpPr>
        <p:spPr>
          <a:prstGeom prst="rect">
            <a:avLst/>
          </a:prstGeom>
        </p:spPr>
        <p:txBody>
          <a:bodyPr>
            <a:normAutofit/>
          </a:bodyPr>
          <a:lstStyle>
            <a:lvl1pPr>
              <a:defRPr sz="5600">
                <a:latin typeface="+mn-lt"/>
                <a:ea typeface="+mn-ea"/>
                <a:cs typeface="+mn-cs"/>
                <a:sym typeface="Georgia"/>
              </a:defRPr>
            </a:lvl1pPr>
          </a:lstStyle>
          <a:p>
            <a:r>
              <a:t>Tekst naslova</a:t>
            </a:r>
          </a:p>
        </p:txBody>
      </p:sp>
      <p:sp>
        <p:nvSpPr>
          <p:cNvPr id="28"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buSzPct val="50000"/>
              <a:buFont typeface="Zapf Dingbats"/>
              <a:buChar char="✦"/>
              <a:defRPr sz="3200">
                <a:latin typeface="+mn-lt"/>
                <a:ea typeface="+mn-ea"/>
                <a:cs typeface="+mn-cs"/>
                <a:sym typeface="Georgia"/>
              </a:defRPr>
            </a:lvl1pPr>
            <a:lvl2pPr marL="1206500" indent="-355600">
              <a:spcBef>
                <a:spcPts val="2400"/>
              </a:spcBef>
              <a:buSzPct val="50000"/>
              <a:buFont typeface="Zapf Dingbats"/>
              <a:buChar char="✦"/>
              <a:defRPr sz="2800">
                <a:latin typeface="+mn-lt"/>
                <a:ea typeface="+mn-ea"/>
                <a:cs typeface="+mn-cs"/>
                <a:sym typeface="Georgia"/>
              </a:defRPr>
            </a:lvl2pPr>
            <a:lvl3pPr marL="889000">
              <a:spcBef>
                <a:spcPts val="2400"/>
              </a:spcBef>
              <a:buSzPct val="50000"/>
              <a:buFont typeface="Zapf Dingbats"/>
              <a:buChar char="✦"/>
              <a:defRPr sz="3200">
                <a:latin typeface="+mn-lt"/>
                <a:ea typeface="+mn-ea"/>
                <a:cs typeface="+mn-cs"/>
                <a:sym typeface="Georgia"/>
              </a:defRPr>
            </a:lvl3pPr>
            <a:lvl4pPr marL="1206500" indent="-355600">
              <a:spcBef>
                <a:spcPts val="2400"/>
              </a:spcBef>
              <a:buSzPct val="50000"/>
              <a:buFont typeface="Zapf Dingbats"/>
              <a:buChar char="✦"/>
              <a:defRPr sz="2800">
                <a:latin typeface="+mn-lt"/>
                <a:ea typeface="+mn-ea"/>
                <a:cs typeface="+mn-cs"/>
                <a:sym typeface="Georgia"/>
              </a:defRPr>
            </a:lvl4pPr>
            <a:lvl5pPr marL="825500">
              <a:spcBef>
                <a:spcPts val="2400"/>
              </a:spcBef>
              <a:buSzPct val="50000"/>
              <a:buFont typeface="Zapf Dingbats"/>
              <a:buChar char="✦"/>
              <a:defRPr sz="32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9" name="Zaobljen pravokutnik"/>
          <p:cNvSpPr/>
          <p:nvPr/>
        </p:nvSpPr>
        <p:spPr>
          <a:xfrm>
            <a:off x="1550776" y="403006"/>
            <a:ext cx="9903248" cy="2140388"/>
          </a:xfrm>
          <a:prstGeom prst="roundRect">
            <a:avLst>
              <a:gd name="adj" fmla="val 12283"/>
            </a:avLst>
          </a:prstGeom>
          <a:solidFill>
            <a:schemeClr val="accent3">
              <a:satOff val="12345"/>
              <a:lumOff val="6849"/>
              <a:alpha val="17113"/>
            </a:schemeClr>
          </a:solidFill>
          <a:ln w="25400">
            <a:solidFill>
              <a:srgbClr val="D6A854">
                <a:alpha val="17113"/>
              </a:srgbClr>
            </a:solidFill>
            <a:miter lim="400000"/>
          </a:ln>
        </p:spPr>
        <p:txBody>
          <a:bodyPr lIns="50800" tIns="50800" rIns="50800" bIns="50800" anchor="ctr"/>
          <a:lstStyle/>
          <a:p>
            <a:pPr>
              <a:defRPr sz="4000">
                <a:solidFill>
                  <a:schemeClr val="accent3">
                    <a:satOff val="12345"/>
                    <a:lumOff val="6849"/>
                  </a:schemeClr>
                </a:solidFill>
                <a:effectLst>
                  <a:outerShdw blurRad="38100" dist="12700" dir="5400000" rotWithShape="0">
                    <a:srgbClr val="000000">
                      <a:alpha val="50000"/>
                    </a:srgbClr>
                  </a:outerShdw>
                </a:effectLst>
              </a:defRPr>
            </a:pPr>
            <a:endParaRPr/>
          </a:p>
        </p:txBody>
      </p:sp>
      <p:sp>
        <p:nvSpPr>
          <p:cNvPr id="3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pic>
        <p:nvPicPr>
          <p:cNvPr id="190"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191" name="Tekst naslova"/>
          <p:cNvSpPr txBox="1">
            <a:spLocks noGrp="1"/>
          </p:cNvSpPr>
          <p:nvPr>
            <p:ph type="title"/>
          </p:nvPr>
        </p:nvSpPr>
        <p:spPr>
          <a:xfrm>
            <a:off x="1270000" y="2971800"/>
            <a:ext cx="10464800" cy="3810000"/>
          </a:xfrm>
          <a:prstGeom prst="rect">
            <a:avLst/>
          </a:prstGeom>
        </p:spPr>
        <p:txBody>
          <a:bodyPr>
            <a:normAutofit/>
          </a:bodyPr>
          <a:lstStyle>
            <a:lvl1pPr>
              <a:defRPr>
                <a:latin typeface="+mn-lt"/>
                <a:ea typeface="+mn-ea"/>
                <a:cs typeface="+mn-cs"/>
                <a:sym typeface="Georgia"/>
              </a:defRPr>
            </a:lvl1pPr>
          </a:lstStyle>
          <a:p>
            <a:r>
              <a:t>Tekst naslova</a:t>
            </a:r>
          </a:p>
        </p:txBody>
      </p:sp>
      <p:sp>
        <p:nvSpPr>
          <p:cNvPr id="192"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pic>
        <p:nvPicPr>
          <p:cNvPr id="199"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00" name="Tekst naslova"/>
          <p:cNvSpPr txBox="1">
            <a:spLocks noGrp="1"/>
          </p:cNvSpPr>
          <p:nvPr>
            <p:ph type="title"/>
          </p:nvPr>
        </p:nvSpPr>
        <p:spPr>
          <a:xfrm>
            <a:off x="1270000" y="7366000"/>
            <a:ext cx="10464800" cy="1701800"/>
          </a:xfrm>
          <a:prstGeom prst="rect">
            <a:avLst/>
          </a:prstGeom>
        </p:spPr>
        <p:txBody>
          <a:bodyPr>
            <a:normAutofit/>
          </a:bodyPr>
          <a:lstStyle>
            <a:lvl1pPr>
              <a:defRPr>
                <a:latin typeface="+mn-lt"/>
                <a:ea typeface="+mn-ea"/>
                <a:cs typeface="+mn-cs"/>
                <a:sym typeface="Georgia"/>
              </a:defRPr>
            </a:lvl1pPr>
          </a:lstStyle>
          <a:p>
            <a:r>
              <a:t>Tekst naslova</a:t>
            </a:r>
          </a:p>
        </p:txBody>
      </p:sp>
      <p:sp>
        <p:nvSpPr>
          <p:cNvPr id="201" name="Slika"/>
          <p:cNvSpPr>
            <a:spLocks noGrp="1"/>
          </p:cNvSpPr>
          <p:nvPr>
            <p:ph type="pic" sz="half" idx="21"/>
          </p:nvPr>
        </p:nvSpPr>
        <p:spPr>
          <a:xfrm>
            <a:off x="2438400" y="1638299"/>
            <a:ext cx="8128000" cy="5042207"/>
          </a:xfrm>
          <a:prstGeom prst="rect">
            <a:avLst/>
          </a:prstGeom>
        </p:spPr>
        <p:txBody>
          <a:bodyPr lIns="91439" tIns="45719" rIns="91439" bIns="45719" anchor="t">
            <a:noAutofit/>
          </a:bodyPr>
          <a:lstStyle/>
          <a:p>
            <a:endParaRPr/>
          </a:p>
        </p:txBody>
      </p:sp>
      <p:sp>
        <p:nvSpPr>
          <p:cNvPr id="202"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pic>
        <p:nvPicPr>
          <p:cNvPr id="209"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10" name="Tekst naslova"/>
          <p:cNvSpPr txBox="1">
            <a:spLocks noGrp="1"/>
          </p:cNvSpPr>
          <p:nvPr>
            <p:ph type="title"/>
          </p:nvPr>
        </p:nvSpPr>
        <p:spPr>
          <a:xfrm>
            <a:off x="1270000" y="7366000"/>
            <a:ext cx="10464800" cy="1701800"/>
          </a:xfrm>
          <a:prstGeom prst="rect">
            <a:avLst/>
          </a:prstGeom>
        </p:spPr>
        <p:txBody>
          <a:bodyPr>
            <a:normAutofit/>
          </a:bodyPr>
          <a:lstStyle>
            <a:lvl1pPr>
              <a:defRPr>
                <a:latin typeface="+mn-lt"/>
                <a:ea typeface="+mn-ea"/>
                <a:cs typeface="+mn-cs"/>
                <a:sym typeface="Georgia"/>
              </a:defRPr>
            </a:lvl1pPr>
          </a:lstStyle>
          <a:p>
            <a:r>
              <a:t>Tekst naslova</a:t>
            </a:r>
          </a:p>
        </p:txBody>
      </p:sp>
      <p:sp>
        <p:nvSpPr>
          <p:cNvPr id="211" name="Slika"/>
          <p:cNvSpPr>
            <a:spLocks noGrp="1"/>
          </p:cNvSpPr>
          <p:nvPr>
            <p:ph type="pic" sz="half" idx="21"/>
          </p:nvPr>
        </p:nvSpPr>
        <p:spPr>
          <a:xfrm>
            <a:off x="2438400" y="1638299"/>
            <a:ext cx="8128000" cy="5042207"/>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212"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219"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20"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21"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atin typeface="+mn-lt"/>
                <a:ea typeface="+mn-ea"/>
                <a:cs typeface="+mn-cs"/>
                <a:sym typeface="Georgia"/>
              </a:defRPr>
            </a:lvl1pPr>
          </a:lstStyle>
          <a:p>
            <a:r>
              <a:t>Tekst naslova</a:t>
            </a:r>
          </a:p>
        </p:txBody>
      </p:sp>
      <p:sp>
        <p:nvSpPr>
          <p:cNvPr id="222" name="Slika"/>
          <p:cNvSpPr>
            <a:spLocks noGrp="1"/>
          </p:cNvSpPr>
          <p:nvPr>
            <p:ph type="pic" sz="half" idx="21"/>
          </p:nvPr>
        </p:nvSpPr>
        <p:spPr>
          <a:xfrm>
            <a:off x="7124700" y="1612900"/>
            <a:ext cx="4216400" cy="6328743"/>
          </a:xfrm>
          <a:prstGeom prst="rect">
            <a:avLst/>
          </a:prstGeom>
        </p:spPr>
        <p:txBody>
          <a:bodyPr lIns="91439" tIns="45719" rIns="91439" bIns="45719" anchor="t">
            <a:noAutofit/>
          </a:bodyPr>
          <a:lstStyle/>
          <a:p>
            <a:endParaRPr/>
          </a:p>
        </p:txBody>
      </p:sp>
      <p:sp>
        <p:nvSpPr>
          <p:cNvPr id="22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230"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mn-lt"/>
                <a:ea typeface="+mn-ea"/>
                <a:cs typeface="+mn-cs"/>
                <a:sym typeface="Georgia"/>
              </a:defRPr>
            </a:lvl1pPr>
            <a:lvl2pPr marL="0" indent="0" algn="ctr">
              <a:spcBef>
                <a:spcPts val="0"/>
              </a:spcBef>
              <a:buSzTx/>
              <a:buNone/>
              <a:defRPr sz="3400">
                <a:latin typeface="+mn-lt"/>
                <a:ea typeface="+mn-ea"/>
                <a:cs typeface="+mn-cs"/>
                <a:sym typeface="Georgia"/>
              </a:defRPr>
            </a:lvl2pPr>
            <a:lvl3pPr marL="0" indent="0" algn="ctr">
              <a:spcBef>
                <a:spcPts val="0"/>
              </a:spcBef>
              <a:buSzTx/>
              <a:buNone/>
              <a:defRPr sz="3400">
                <a:latin typeface="+mn-lt"/>
                <a:ea typeface="+mn-ea"/>
                <a:cs typeface="+mn-cs"/>
                <a:sym typeface="Georgia"/>
              </a:defRPr>
            </a:lvl3pPr>
            <a:lvl4pPr marL="0" indent="0" algn="ctr">
              <a:spcBef>
                <a:spcPts val="0"/>
              </a:spcBef>
              <a:buSzTx/>
              <a:buNone/>
              <a:defRPr sz="3400">
                <a:latin typeface="+mn-lt"/>
                <a:ea typeface="+mn-ea"/>
                <a:cs typeface="+mn-cs"/>
                <a:sym typeface="Georgia"/>
              </a:defRPr>
            </a:lvl4pPr>
            <a:lvl5pPr marL="0" indent="0" algn="ctr">
              <a:spcBef>
                <a:spcPts val="0"/>
              </a:spcBef>
              <a:buSzTx/>
              <a:buNone/>
              <a:defRPr sz="34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31"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atin typeface="+mn-lt"/>
                <a:ea typeface="+mn-ea"/>
                <a:cs typeface="+mn-cs"/>
                <a:sym typeface="Georgia"/>
              </a:defRPr>
            </a:lvl1pPr>
          </a:lstStyle>
          <a:p>
            <a:r>
              <a:t>Tekst naslova</a:t>
            </a:r>
          </a:p>
        </p:txBody>
      </p:sp>
      <p:sp>
        <p:nvSpPr>
          <p:cNvPr id="232" name="Slika"/>
          <p:cNvSpPr>
            <a:spLocks noGrp="1"/>
          </p:cNvSpPr>
          <p:nvPr>
            <p:ph type="pic" sz="half" idx="21"/>
          </p:nvPr>
        </p:nvSpPr>
        <p:spPr>
          <a:xfrm>
            <a:off x="7124700" y="1612900"/>
            <a:ext cx="4216400" cy="6328743"/>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23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240"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41"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242"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43" name="Slika"/>
          <p:cNvSpPr>
            <a:spLocks noGrp="1"/>
          </p:cNvSpPr>
          <p:nvPr>
            <p:ph type="pic" sz="quarter" idx="21"/>
          </p:nvPr>
        </p:nvSpPr>
        <p:spPr>
          <a:xfrm>
            <a:off x="7175500" y="2540000"/>
            <a:ext cx="4102100" cy="6157180"/>
          </a:xfrm>
          <a:prstGeom prst="rect">
            <a:avLst/>
          </a:prstGeom>
        </p:spPr>
        <p:txBody>
          <a:bodyPr lIns="91439" tIns="45719" rIns="91439" bIns="45719" anchor="t">
            <a:noAutofit/>
          </a:bodyPr>
          <a:lstStyle/>
          <a:p>
            <a:endParaRPr/>
          </a:p>
        </p:txBody>
      </p:sp>
      <p:sp>
        <p:nvSpPr>
          <p:cNvPr id="24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pic>
        <p:nvPicPr>
          <p:cNvPr id="251"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52"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253"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5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pic>
        <p:nvPicPr>
          <p:cNvPr id="261" name="IMG_0076.jpg" descr="IMG_0076.jpg"/>
          <p:cNvPicPr>
            <a:picLocks noChangeAspect="1"/>
          </p:cNvPicPr>
          <p:nvPr/>
        </p:nvPicPr>
        <p:blipFill>
          <a:blip r:embed="rId2">
            <a:alphaModFix amt="10000"/>
          </a:blip>
          <a:srcRect t="8405" r="2" b="5223"/>
          <a:stretch>
            <a:fillRect/>
          </a:stretch>
        </p:blipFill>
        <p:spPr>
          <a:xfrm>
            <a:off x="305118" y="-50800"/>
            <a:ext cx="12394882" cy="9994900"/>
          </a:xfrm>
          <a:prstGeom prst="rect">
            <a:avLst/>
          </a:prstGeom>
          <a:ln w="12700">
            <a:miter lim="400000"/>
          </a:ln>
        </p:spPr>
      </p:pic>
      <p:sp>
        <p:nvSpPr>
          <p:cNvPr id="262" name="Tekst naslova"/>
          <p:cNvSpPr txBox="1">
            <a:spLocks noGrp="1"/>
          </p:cNvSpPr>
          <p:nvPr>
            <p:ph type="title"/>
          </p:nvPr>
        </p:nvSpPr>
        <p:spPr>
          <a:prstGeom prst="rect">
            <a:avLst/>
          </a:prstGeom>
        </p:spPr>
        <p:txBody>
          <a:bodyPr>
            <a:normAutofit/>
          </a:bodyPr>
          <a:lstStyle>
            <a:lvl1pPr>
              <a:defRPr>
                <a:latin typeface="+mn-lt"/>
                <a:ea typeface="+mn-ea"/>
                <a:cs typeface="+mn-cs"/>
                <a:sym typeface="Georgia"/>
              </a:defRPr>
            </a:lvl1pPr>
          </a:lstStyle>
          <a:p>
            <a:r>
              <a:t>Tekst naslova</a:t>
            </a:r>
          </a:p>
        </p:txBody>
      </p:sp>
      <p:sp>
        <p:nvSpPr>
          <p:cNvPr id="263" name="Tijelo razine jedan…"/>
          <p:cNvSpPr txBox="1">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atin typeface="+mn-lt"/>
                <a:ea typeface="+mn-ea"/>
                <a:cs typeface="+mn-cs"/>
                <a:sym typeface="Georgia"/>
              </a:defRPr>
            </a:lvl1pPr>
            <a:lvl2pPr marL="1256620" indent="-494620">
              <a:spcBef>
                <a:spcPts val="3800"/>
              </a:spcBef>
              <a:defRPr sz="3200">
                <a:latin typeface="+mn-lt"/>
                <a:ea typeface="+mn-ea"/>
                <a:cs typeface="+mn-cs"/>
                <a:sym typeface="Georgia"/>
              </a:defRPr>
            </a:lvl2pPr>
            <a:lvl3pPr marL="1701120" indent="-494620">
              <a:spcBef>
                <a:spcPts val="3800"/>
              </a:spcBef>
              <a:defRPr sz="3200">
                <a:latin typeface="+mn-lt"/>
                <a:ea typeface="+mn-ea"/>
                <a:cs typeface="+mn-cs"/>
                <a:sym typeface="Georgia"/>
              </a:defRPr>
            </a:lvl3pPr>
            <a:lvl4pPr marL="2145620" indent="-494620">
              <a:spcBef>
                <a:spcPts val="3800"/>
              </a:spcBef>
              <a:defRPr sz="3200">
                <a:latin typeface="+mn-lt"/>
                <a:ea typeface="+mn-ea"/>
                <a:cs typeface="+mn-cs"/>
                <a:sym typeface="Georgia"/>
              </a:defRPr>
            </a:lvl4pPr>
            <a:lvl5pPr marL="2590120" indent="-494620">
              <a:spcBef>
                <a:spcPts val="3800"/>
              </a:spcBef>
              <a:defRPr sz="3200">
                <a:latin typeface="+mn-lt"/>
                <a:ea typeface="+mn-ea"/>
                <a:cs typeface="+mn-cs"/>
                <a:sym typeface="Georgia"/>
              </a:defRPr>
            </a:lvl5pPr>
          </a:lstStyle>
          <a:p>
            <a:r>
              <a:t>Tijelo razine jedan</a:t>
            </a:r>
          </a:p>
          <a:p>
            <a:pPr lvl="1"/>
            <a:r>
              <a:t>Tijelo razine dva</a:t>
            </a:r>
          </a:p>
          <a:p>
            <a:pPr lvl="2"/>
            <a:r>
              <a:t>Tijelo razine tri</a:t>
            </a:r>
          </a:p>
          <a:p>
            <a:pPr lvl="3"/>
            <a:r>
              <a:t>Tijelo razine četiri</a:t>
            </a:r>
          </a:p>
          <a:p>
            <a:pPr lvl="4"/>
            <a:r>
              <a:t>Tijelo razine pet</a:t>
            </a:r>
          </a:p>
        </p:txBody>
      </p:sp>
      <p:sp>
        <p:nvSpPr>
          <p:cNvPr id="26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Naslov">
    <p:spTree>
      <p:nvGrpSpPr>
        <p:cNvPr id="1" name=""/>
        <p:cNvGrpSpPr/>
        <p:nvPr/>
      </p:nvGrpSpPr>
      <p:grpSpPr>
        <a:xfrm>
          <a:off x="0" y="0"/>
          <a:ext cx="0" cy="0"/>
          <a:chOff x="0" y="0"/>
          <a:chExt cx="0" cy="0"/>
        </a:xfrm>
      </p:grpSpPr>
      <p:sp>
        <p:nvSpPr>
          <p:cNvPr id="271" name="Naslov"/>
          <p:cNvSpPr txBox="1"/>
          <p:nvPr/>
        </p:nvSpPr>
        <p:spPr>
          <a:xfrm>
            <a:off x="4040844" y="3987800"/>
            <a:ext cx="4584701" cy="1765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9600" cap="small">
                <a:latin typeface="Avenir Black"/>
                <a:ea typeface="Avenir Black"/>
                <a:cs typeface="Avenir Black"/>
                <a:sym typeface="Avenir Black"/>
              </a:defRPr>
            </a:lvl1pPr>
          </a:lstStyle>
          <a:p>
            <a:r>
              <a:t>Naslov</a:t>
            </a:r>
          </a:p>
        </p:txBody>
      </p:sp>
      <p:sp>
        <p:nvSpPr>
          <p:cNvPr id="272" name="Podnaslov"/>
          <p:cNvSpPr txBox="1"/>
          <p:nvPr/>
        </p:nvSpPr>
        <p:spPr>
          <a:xfrm>
            <a:off x="5049720" y="6096000"/>
            <a:ext cx="2564741" cy="825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a:latin typeface="Avenir Book Oblique"/>
                <a:ea typeface="Avenir Book Oblique"/>
                <a:cs typeface="Avenir Book Oblique"/>
                <a:sym typeface="Avenir Book Oblique"/>
              </a:defRPr>
            </a:lvl1pPr>
          </a:lstStyle>
          <a:p>
            <a:r>
              <a:t>Podnaslov</a:t>
            </a:r>
          </a:p>
        </p:txBody>
      </p:sp>
      <p:pic>
        <p:nvPicPr>
          <p:cNvPr id="273" name="kbf.znakic.col.jpg" descr="kbf.znakic.col.jpg"/>
          <p:cNvPicPr>
            <a:picLocks noChangeAspect="1"/>
          </p:cNvPicPr>
          <p:nvPr/>
        </p:nvPicPr>
        <p:blipFill>
          <a:blip r:embed="rId2"/>
          <a:stretch>
            <a:fillRect/>
          </a:stretch>
        </p:blipFill>
        <p:spPr>
          <a:xfrm>
            <a:off x="787400" y="723900"/>
            <a:ext cx="2324100" cy="2324100"/>
          </a:xfrm>
          <a:prstGeom prst="rect">
            <a:avLst/>
          </a:prstGeom>
          <a:ln w="12700">
            <a:miter lim="400000"/>
          </a:ln>
        </p:spPr>
      </p:pic>
      <p:sp>
        <p:nvSpPr>
          <p:cNvPr id="27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Master #2">
    <p:spTree>
      <p:nvGrpSpPr>
        <p:cNvPr id="1" name=""/>
        <p:cNvGrpSpPr/>
        <p:nvPr/>
      </p:nvGrpSpPr>
      <p:grpSpPr>
        <a:xfrm>
          <a:off x="0" y="0"/>
          <a:ext cx="0" cy="0"/>
          <a:chOff x="0" y="0"/>
          <a:chExt cx="0" cy="0"/>
        </a:xfrm>
      </p:grpSpPr>
      <p:pic>
        <p:nvPicPr>
          <p:cNvPr id="281" name="kbf.znakic.col.jpg" descr="kbf.znakic.col.jpg"/>
          <p:cNvPicPr>
            <a:picLocks noChangeAspect="1"/>
          </p:cNvPicPr>
          <p:nvPr/>
        </p:nvPicPr>
        <p:blipFill>
          <a:blip r:embed="rId2"/>
          <a:stretch>
            <a:fillRect/>
          </a:stretch>
        </p:blipFill>
        <p:spPr>
          <a:xfrm>
            <a:off x="787400" y="723900"/>
            <a:ext cx="2324100" cy="2324100"/>
          </a:xfrm>
          <a:prstGeom prst="rect">
            <a:avLst/>
          </a:prstGeom>
          <a:ln w="12700">
            <a:miter lim="400000"/>
          </a:ln>
        </p:spPr>
      </p:pic>
      <p:sp>
        <p:nvSpPr>
          <p:cNvPr id="282" name="Tijelo razine jedan…"/>
          <p:cNvSpPr txBox="1">
            <a:spLocks noGrp="1"/>
          </p:cNvSpPr>
          <p:nvPr>
            <p:ph type="body" idx="1"/>
          </p:nvPr>
        </p:nvSpPr>
        <p:spPr>
          <a:xfrm>
            <a:off x="1270000" y="3048000"/>
            <a:ext cx="10464800" cy="5715000"/>
          </a:xfrm>
          <a:prstGeom prst="rect">
            <a:avLst/>
          </a:prstGeom>
        </p:spPr>
        <p:txBody>
          <a:bodyPr/>
          <a:lstStyle>
            <a:lvl1pPr marL="0" indent="0">
              <a:spcBef>
                <a:spcPts val="2400"/>
              </a:spcBef>
              <a:buSzTx/>
              <a:buNone/>
              <a:defRPr sz="3600">
                <a:latin typeface="Avenir Roman"/>
                <a:ea typeface="Avenir Roman"/>
                <a:cs typeface="Avenir Roman"/>
                <a:sym typeface="Avenir Roman"/>
              </a:defRPr>
            </a:lvl1pPr>
            <a:lvl2pPr marL="0" indent="0">
              <a:spcBef>
                <a:spcPts val="2400"/>
              </a:spcBef>
              <a:buSzTx/>
              <a:buNone/>
              <a:defRPr sz="3600">
                <a:latin typeface="Avenir Roman"/>
                <a:ea typeface="Avenir Roman"/>
                <a:cs typeface="Avenir Roman"/>
                <a:sym typeface="Avenir Roman"/>
              </a:defRPr>
            </a:lvl2pPr>
            <a:lvl3pPr marL="0" indent="0">
              <a:spcBef>
                <a:spcPts val="2400"/>
              </a:spcBef>
              <a:buSzTx/>
              <a:buNone/>
              <a:defRPr sz="3600">
                <a:latin typeface="Avenir Roman"/>
                <a:ea typeface="Avenir Roman"/>
                <a:cs typeface="Avenir Roman"/>
                <a:sym typeface="Avenir Roman"/>
              </a:defRPr>
            </a:lvl3pPr>
            <a:lvl4pPr marL="0" indent="0">
              <a:spcBef>
                <a:spcPts val="2400"/>
              </a:spcBef>
              <a:buSzTx/>
              <a:buNone/>
              <a:defRPr sz="3600">
                <a:latin typeface="Avenir Roman"/>
                <a:ea typeface="Avenir Roman"/>
                <a:cs typeface="Avenir Roman"/>
                <a:sym typeface="Avenir Roman"/>
              </a:defRPr>
            </a:lvl4pPr>
            <a:lvl5pPr marL="0" indent="0">
              <a:spcBef>
                <a:spcPts val="2400"/>
              </a:spcBef>
              <a:buSzTx/>
              <a:buNone/>
              <a:defRPr sz="3600">
                <a:latin typeface="Avenir Roman"/>
                <a:ea typeface="Avenir Roman"/>
                <a:cs typeface="Avenir Roman"/>
                <a:sym typeface="Avenir Roman"/>
              </a:defRPr>
            </a:lvl5pPr>
          </a:lstStyle>
          <a:p>
            <a:r>
              <a:t>Tijelo razine jedan</a:t>
            </a:r>
          </a:p>
          <a:p>
            <a:pPr lvl="1"/>
            <a:r>
              <a:t>Tijelo razine dva</a:t>
            </a:r>
          </a:p>
          <a:p>
            <a:pPr lvl="2"/>
            <a:r>
              <a:t>Tijelo razine tri</a:t>
            </a:r>
          </a:p>
          <a:p>
            <a:pPr lvl="3"/>
            <a:r>
              <a:t>Tijelo razine četiri</a:t>
            </a:r>
          </a:p>
          <a:p>
            <a:pPr lvl="4"/>
            <a:r>
              <a:t>Tijelo razine pet</a:t>
            </a:r>
          </a:p>
        </p:txBody>
      </p:sp>
      <p:sp>
        <p:nvSpPr>
          <p:cNvPr id="28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7" name="Tekst naslova"/>
          <p:cNvSpPr txBox="1">
            <a:spLocks noGrp="1"/>
          </p:cNvSpPr>
          <p:nvPr>
            <p:ph type="title"/>
          </p:nvPr>
        </p:nvSpPr>
        <p:spPr>
          <a:prstGeom prst="rect">
            <a:avLst/>
          </a:prstGeom>
        </p:spPr>
        <p:txBody>
          <a:bodyPr>
            <a:normAutofit/>
          </a:bodyPr>
          <a:lstStyle/>
          <a:p>
            <a:r>
              <a:t>Tekst naslova</a:t>
            </a:r>
          </a:p>
        </p:txBody>
      </p:sp>
      <p:sp>
        <p:nvSpPr>
          <p:cNvPr id="38" name="Tijelo razine jedan…"/>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3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Master #3">
    <p:spTree>
      <p:nvGrpSpPr>
        <p:cNvPr id="1" name=""/>
        <p:cNvGrpSpPr/>
        <p:nvPr/>
      </p:nvGrpSpPr>
      <p:grpSpPr>
        <a:xfrm>
          <a:off x="0" y="0"/>
          <a:ext cx="0" cy="0"/>
          <a:chOff x="0" y="0"/>
          <a:chExt cx="0" cy="0"/>
        </a:xfrm>
      </p:grpSpPr>
      <p:pic>
        <p:nvPicPr>
          <p:cNvPr id="290" name="kbf.znakic.col.jpg" descr="kbf.znakic.col.jpg"/>
          <p:cNvPicPr>
            <a:picLocks noChangeAspect="1"/>
          </p:cNvPicPr>
          <p:nvPr/>
        </p:nvPicPr>
        <p:blipFill>
          <a:blip r:embed="rId2"/>
          <a:stretch>
            <a:fillRect/>
          </a:stretch>
        </p:blipFill>
        <p:spPr>
          <a:xfrm>
            <a:off x="787400" y="723900"/>
            <a:ext cx="2324100" cy="2324100"/>
          </a:xfrm>
          <a:prstGeom prst="rect">
            <a:avLst/>
          </a:prstGeom>
          <a:ln w="12700">
            <a:miter lim="400000"/>
          </a:ln>
        </p:spPr>
      </p:pic>
      <p:sp>
        <p:nvSpPr>
          <p:cNvPr id="291" name="Tijelo razine jedan…"/>
          <p:cNvSpPr txBox="1">
            <a:spLocks noGrp="1"/>
          </p:cNvSpPr>
          <p:nvPr>
            <p:ph type="body" idx="1"/>
          </p:nvPr>
        </p:nvSpPr>
        <p:spPr>
          <a:xfrm>
            <a:off x="787400" y="3352800"/>
            <a:ext cx="10947400" cy="5715000"/>
          </a:xfrm>
          <a:prstGeom prst="rect">
            <a:avLst/>
          </a:prstGeom>
        </p:spPr>
        <p:txBody>
          <a:bodyPr/>
          <a:lstStyle>
            <a:lvl1pPr marL="0" indent="0">
              <a:spcBef>
                <a:spcPts val="2400"/>
              </a:spcBef>
              <a:buSzTx/>
              <a:buNone/>
              <a:defRPr sz="3600">
                <a:latin typeface="Avenir Roman"/>
                <a:ea typeface="Avenir Roman"/>
                <a:cs typeface="Avenir Roman"/>
                <a:sym typeface="Avenir Roman"/>
              </a:defRPr>
            </a:lvl1pPr>
            <a:lvl2pPr marL="0" indent="0">
              <a:spcBef>
                <a:spcPts val="2400"/>
              </a:spcBef>
              <a:buSzTx/>
              <a:buNone/>
              <a:defRPr sz="3600">
                <a:latin typeface="Avenir Roman"/>
                <a:ea typeface="Avenir Roman"/>
                <a:cs typeface="Avenir Roman"/>
                <a:sym typeface="Avenir Roman"/>
              </a:defRPr>
            </a:lvl2pPr>
            <a:lvl3pPr marL="0" indent="0">
              <a:spcBef>
                <a:spcPts val="2400"/>
              </a:spcBef>
              <a:buSzTx/>
              <a:buNone/>
              <a:defRPr sz="3600">
                <a:latin typeface="Avenir Roman"/>
                <a:ea typeface="Avenir Roman"/>
                <a:cs typeface="Avenir Roman"/>
                <a:sym typeface="Avenir Roman"/>
              </a:defRPr>
            </a:lvl3pPr>
            <a:lvl4pPr marL="0" indent="0">
              <a:spcBef>
                <a:spcPts val="2400"/>
              </a:spcBef>
              <a:buSzTx/>
              <a:buNone/>
              <a:defRPr sz="3600">
                <a:latin typeface="Avenir Roman"/>
                <a:ea typeface="Avenir Roman"/>
                <a:cs typeface="Avenir Roman"/>
                <a:sym typeface="Avenir Roman"/>
              </a:defRPr>
            </a:lvl4pPr>
            <a:lvl5pPr marL="0" indent="0">
              <a:spcBef>
                <a:spcPts val="2400"/>
              </a:spcBef>
              <a:buSzTx/>
              <a:buNone/>
              <a:defRPr sz="3600">
                <a:latin typeface="Avenir Roman"/>
                <a:ea typeface="Avenir Roman"/>
                <a:cs typeface="Avenir Roman"/>
                <a:sym typeface="Avenir Roman"/>
              </a:defRPr>
            </a:lvl5pPr>
          </a:lstStyle>
          <a:p>
            <a:r>
              <a:t>Tijelo razine jedan</a:t>
            </a:r>
          </a:p>
          <a:p>
            <a:pPr lvl="1"/>
            <a:r>
              <a:t>Tijelo razine dva</a:t>
            </a:r>
          </a:p>
          <a:p>
            <a:pPr lvl="2"/>
            <a:r>
              <a:t>Tijelo razine tri</a:t>
            </a:r>
          </a:p>
          <a:p>
            <a:pPr lvl="3"/>
            <a:r>
              <a:t>Tijelo razine četiri</a:t>
            </a:r>
          </a:p>
          <a:p>
            <a:pPr lvl="4"/>
            <a:r>
              <a:t>Tijelo razine pet</a:t>
            </a:r>
          </a:p>
        </p:txBody>
      </p:sp>
      <p:sp>
        <p:nvSpPr>
          <p:cNvPr id="292" name="Tekst naslova"/>
          <p:cNvSpPr txBox="1">
            <a:spLocks noGrp="1"/>
          </p:cNvSpPr>
          <p:nvPr>
            <p:ph type="title"/>
          </p:nvPr>
        </p:nvSpPr>
        <p:spPr>
          <a:xfrm>
            <a:off x="3200400" y="723900"/>
            <a:ext cx="8534400" cy="2324100"/>
          </a:xfrm>
          <a:prstGeom prst="rect">
            <a:avLst/>
          </a:prstGeom>
        </p:spPr>
        <p:txBody>
          <a:bodyPr>
            <a:normAutofit/>
          </a:bodyPr>
          <a:lstStyle>
            <a:lvl1pPr>
              <a:defRPr sz="6400">
                <a:latin typeface="Avenir Book"/>
                <a:ea typeface="Avenir Book"/>
                <a:cs typeface="Avenir Book"/>
                <a:sym typeface="Avenir Book"/>
              </a:defRPr>
            </a:lvl1pPr>
          </a:lstStyle>
          <a:p>
            <a:r>
              <a:t>Tekst naslova</a:t>
            </a:r>
          </a:p>
        </p:txBody>
      </p:sp>
      <p:sp>
        <p:nvSpPr>
          <p:cNvPr id="29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300" name="droppedImage.png" descr="droppedImage.png"/>
          <p:cNvPicPr>
            <a:picLocks noChangeAspect="1"/>
          </p:cNvPicPr>
          <p:nvPr/>
        </p:nvPicPr>
        <p:blipFill>
          <a:blip r:embed="rId2"/>
          <a:stretch>
            <a:fillRect/>
          </a:stretch>
        </p:blipFill>
        <p:spPr>
          <a:xfrm>
            <a:off x="1270000" y="7944375"/>
            <a:ext cx="10468698" cy="1841501"/>
          </a:xfrm>
          <a:prstGeom prst="rect">
            <a:avLst/>
          </a:prstGeom>
          <a:ln w="12700">
            <a:miter lim="400000"/>
          </a:ln>
        </p:spPr>
      </p:pic>
      <p:sp>
        <p:nvSpPr>
          <p:cNvPr id="301"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Tijelo razine jedan</a:t>
            </a:r>
          </a:p>
          <a:p>
            <a:pPr lvl="1"/>
            <a:r>
              <a:t>Tijelo razine dva</a:t>
            </a:r>
          </a:p>
          <a:p>
            <a:pPr lvl="2"/>
            <a:r>
              <a:t>Tijelo razine tri</a:t>
            </a:r>
          </a:p>
          <a:p>
            <a:pPr lvl="3"/>
            <a:r>
              <a:t>Tijelo razine četiri</a:t>
            </a:r>
          </a:p>
          <a:p>
            <a:pPr lvl="4"/>
            <a:r>
              <a:t>Tijelo razine pet</a:t>
            </a:r>
          </a:p>
        </p:txBody>
      </p:sp>
      <p:sp>
        <p:nvSpPr>
          <p:cNvPr id="302" name="Tekst naslova"/>
          <p:cNvSpPr txBox="1">
            <a:spLocks noGrp="1"/>
          </p:cNvSpPr>
          <p:nvPr>
            <p:ph type="title"/>
          </p:nvPr>
        </p:nvSpPr>
        <p:spPr>
          <a:xfrm>
            <a:off x="1270000" y="1638300"/>
            <a:ext cx="10464800" cy="3302000"/>
          </a:xfrm>
          <a:prstGeom prst="rect">
            <a:avLst/>
          </a:prstGeom>
        </p:spPr>
        <p:txBody>
          <a:bodyPr anchor="b">
            <a:normAutofit/>
          </a:bodyPr>
          <a:lstStyle/>
          <a:p>
            <a:r>
              <a:t>Tekst naslova</a:t>
            </a:r>
          </a:p>
        </p:txBody>
      </p:sp>
      <p:sp>
        <p:nvSpPr>
          <p:cNvPr id="30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310" name="droppedImage.png" descr="droppedImage.png"/>
          <p:cNvPicPr>
            <a:picLocks noChangeAspect="1"/>
          </p:cNvPicPr>
          <p:nvPr/>
        </p:nvPicPr>
        <p:blipFill>
          <a:blip r:embed="rId2"/>
          <a:stretch>
            <a:fillRect/>
          </a:stretch>
        </p:blipFill>
        <p:spPr>
          <a:xfrm>
            <a:off x="1270000" y="8223250"/>
            <a:ext cx="10468698" cy="1841500"/>
          </a:xfrm>
          <a:prstGeom prst="rect">
            <a:avLst/>
          </a:prstGeom>
          <a:ln w="12700">
            <a:miter lim="400000"/>
          </a:ln>
        </p:spPr>
      </p:pic>
      <p:sp>
        <p:nvSpPr>
          <p:cNvPr id="311" name="Tekst naslova"/>
          <p:cNvSpPr txBox="1">
            <a:spLocks noGrp="1"/>
          </p:cNvSpPr>
          <p:nvPr>
            <p:ph type="title"/>
          </p:nvPr>
        </p:nvSpPr>
        <p:spPr>
          <a:prstGeom prst="rect">
            <a:avLst/>
          </a:prstGeom>
        </p:spPr>
        <p:txBody>
          <a:bodyPr>
            <a:normAutofit/>
          </a:bodyPr>
          <a:lstStyle/>
          <a:p>
            <a:r>
              <a:t>Tekst naslova</a:t>
            </a:r>
          </a:p>
        </p:txBody>
      </p:sp>
      <p:sp>
        <p:nvSpPr>
          <p:cNvPr id="312"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Tijelo razine jedan</a:t>
            </a:r>
          </a:p>
          <a:p>
            <a:pPr lvl="1"/>
            <a:r>
              <a:t>Tijelo razine dva</a:t>
            </a:r>
          </a:p>
          <a:p>
            <a:pPr lvl="2"/>
            <a:r>
              <a:t>Tijelo razine tri</a:t>
            </a:r>
          </a:p>
          <a:p>
            <a:pPr lvl="3"/>
            <a:r>
              <a:t>Tijelo razine četiri</a:t>
            </a:r>
          </a:p>
          <a:p>
            <a:pPr lvl="4"/>
            <a:r>
              <a:t>Tijelo razine pet</a:t>
            </a:r>
          </a:p>
        </p:txBody>
      </p:sp>
      <p:sp>
        <p:nvSpPr>
          <p:cNvPr id="31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pic>
        <p:nvPicPr>
          <p:cNvPr id="320" name="droppedImage.png" descr="droppedImage.png"/>
          <p:cNvPicPr>
            <a:picLocks noChangeAspect="1"/>
          </p:cNvPicPr>
          <p:nvPr/>
        </p:nvPicPr>
        <p:blipFill>
          <a:blip r:embed="rId2"/>
          <a:stretch>
            <a:fillRect/>
          </a:stretch>
        </p:blipFill>
        <p:spPr>
          <a:xfrm>
            <a:off x="1269999" y="8053935"/>
            <a:ext cx="10468696" cy="1841501"/>
          </a:xfrm>
          <a:prstGeom prst="rect">
            <a:avLst/>
          </a:prstGeom>
          <a:ln w="12700">
            <a:miter lim="400000"/>
          </a:ln>
        </p:spPr>
      </p:pic>
      <p:sp>
        <p:nvSpPr>
          <p:cNvPr id="321" name="Tekst naslova"/>
          <p:cNvSpPr txBox="1">
            <a:spLocks noGrp="1"/>
          </p:cNvSpPr>
          <p:nvPr>
            <p:ph type="title"/>
          </p:nvPr>
        </p:nvSpPr>
        <p:spPr>
          <a:prstGeom prst="rect">
            <a:avLst/>
          </a:prstGeom>
        </p:spPr>
        <p:txBody>
          <a:bodyPr>
            <a:normAutofit/>
          </a:bodyPr>
          <a:lstStyle/>
          <a:p>
            <a:r>
              <a:t>Tekst naslova</a:t>
            </a:r>
          </a:p>
        </p:txBody>
      </p:sp>
      <p:sp>
        <p:nvSpPr>
          <p:cNvPr id="322" name="Tijelo razine jedan…"/>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323"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pic>
        <p:nvPicPr>
          <p:cNvPr id="330" name="droppedImage.png" descr="droppedImage.png"/>
          <p:cNvPicPr>
            <a:picLocks noChangeAspect="1"/>
          </p:cNvPicPr>
          <p:nvPr/>
        </p:nvPicPr>
        <p:blipFill>
          <a:blip r:embed="rId2"/>
          <a:stretch>
            <a:fillRect/>
          </a:stretch>
        </p:blipFill>
        <p:spPr>
          <a:xfrm>
            <a:off x="1269999" y="8128000"/>
            <a:ext cx="10468696" cy="1841500"/>
          </a:xfrm>
          <a:prstGeom prst="rect">
            <a:avLst/>
          </a:prstGeom>
          <a:ln w="12700">
            <a:miter lim="400000"/>
          </a:ln>
        </p:spPr>
      </p:pic>
      <p:sp>
        <p:nvSpPr>
          <p:cNvPr id="331" name="Tijelo razine jedan…"/>
          <p:cNvSpPr txBox="1">
            <a:spLocks noGrp="1"/>
          </p:cNvSpPr>
          <p:nvPr>
            <p:ph type="body" idx="1"/>
          </p:nvPr>
        </p:nvSpPr>
        <p:spPr>
          <a:prstGeom prst="rect">
            <a:avLst/>
          </a:prstGeom>
        </p:spPr>
        <p:txBody>
          <a:bodyPr/>
          <a:lstStyle/>
          <a:p>
            <a:r>
              <a:t>Tijelo razine jedan</a:t>
            </a:r>
          </a:p>
          <a:p>
            <a:pPr lvl="1"/>
            <a:r>
              <a:t>Tijelo razine dva</a:t>
            </a:r>
          </a:p>
          <a:p>
            <a:pPr lvl="2"/>
            <a:r>
              <a:t>Tijelo razine tri</a:t>
            </a:r>
          </a:p>
          <a:p>
            <a:pPr lvl="3"/>
            <a:r>
              <a:t>Tijelo razine četiri</a:t>
            </a:r>
          </a:p>
          <a:p>
            <a:pPr lvl="4"/>
            <a:r>
              <a:t>Tijelo razine pet</a:t>
            </a:r>
          </a:p>
        </p:txBody>
      </p:sp>
      <p:sp>
        <p:nvSpPr>
          <p:cNvPr id="332"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339" name="Tekst naslova"/>
          <p:cNvSpPr txBox="1">
            <a:spLocks noGrp="1"/>
          </p:cNvSpPr>
          <p:nvPr>
            <p:ph type="title"/>
          </p:nvPr>
        </p:nvSpPr>
        <p:spPr>
          <a:xfrm>
            <a:off x="1270000" y="7366000"/>
            <a:ext cx="10464800" cy="1701800"/>
          </a:xfrm>
          <a:prstGeom prst="rect">
            <a:avLst/>
          </a:prstGeom>
        </p:spPr>
        <p:txBody>
          <a:bodyPr>
            <a:normAutofit/>
          </a:bodyPr>
          <a:lstStyle/>
          <a:p>
            <a:r>
              <a:t>Tekst naslova</a:t>
            </a:r>
          </a:p>
        </p:txBody>
      </p:sp>
      <p:sp>
        <p:nvSpPr>
          <p:cNvPr id="340" name="Slika"/>
          <p:cNvSpPr>
            <a:spLocks noGrp="1"/>
          </p:cNvSpPr>
          <p:nvPr>
            <p:ph type="pic" sz="half" idx="21"/>
          </p:nvPr>
        </p:nvSpPr>
        <p:spPr>
          <a:xfrm>
            <a:off x="2438400" y="1638299"/>
            <a:ext cx="8128000" cy="5042207"/>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341"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48"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Tijelo razine jedan</a:t>
            </a:r>
          </a:p>
          <a:p>
            <a:pPr lvl="1"/>
            <a:r>
              <a:t>Tijelo razine dva</a:t>
            </a:r>
          </a:p>
          <a:p>
            <a:pPr lvl="2"/>
            <a:r>
              <a:t>Tijelo razine tri</a:t>
            </a:r>
          </a:p>
          <a:p>
            <a:pPr lvl="3"/>
            <a:r>
              <a:t>Tijelo razine četiri</a:t>
            </a:r>
          </a:p>
          <a:p>
            <a:pPr lvl="4"/>
            <a:r>
              <a:t>Tijelo razine pet</a:t>
            </a:r>
          </a:p>
        </p:txBody>
      </p:sp>
      <p:sp>
        <p:nvSpPr>
          <p:cNvPr id="349"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vl1pPr>
          </a:lstStyle>
          <a:p>
            <a:r>
              <a:t>Tekst naslova</a:t>
            </a:r>
          </a:p>
        </p:txBody>
      </p:sp>
      <p:sp>
        <p:nvSpPr>
          <p:cNvPr id="350" name="Slika"/>
          <p:cNvSpPr>
            <a:spLocks noGrp="1"/>
          </p:cNvSpPr>
          <p:nvPr>
            <p:ph type="pic" sz="half" idx="21"/>
          </p:nvPr>
        </p:nvSpPr>
        <p:spPr>
          <a:xfrm>
            <a:off x="7124700" y="1612900"/>
            <a:ext cx="4216400" cy="6328743"/>
          </a:xfrm>
          <a:prstGeom prst="rect">
            <a:avLst/>
          </a:prstGeom>
        </p:spPr>
        <p:txBody>
          <a:bodyPr lIns="91439" tIns="45719" rIns="91439" bIns="45719" anchor="t">
            <a:noAutofit/>
          </a:bodyPr>
          <a:lstStyle/>
          <a:p>
            <a:endParaRPr/>
          </a:p>
        </p:txBody>
      </p:sp>
      <p:sp>
        <p:nvSpPr>
          <p:cNvPr id="351"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358" name="Kbf.jpg" descr="Kbf.jpg"/>
          <p:cNvPicPr>
            <a:picLocks noChangeAspect="1"/>
          </p:cNvPicPr>
          <p:nvPr/>
        </p:nvPicPr>
        <p:blipFill>
          <a:blip r:embed="rId2"/>
          <a:stretch>
            <a:fillRect/>
          </a:stretch>
        </p:blipFill>
        <p:spPr>
          <a:xfrm>
            <a:off x="1155700" y="914400"/>
            <a:ext cx="4608984" cy="635001"/>
          </a:xfrm>
          <a:prstGeom prst="rect">
            <a:avLst/>
          </a:prstGeom>
          <a:ln w="12700">
            <a:miter lim="400000"/>
          </a:ln>
        </p:spPr>
      </p:pic>
      <p:sp>
        <p:nvSpPr>
          <p:cNvPr id="359"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Tijelo razine jedan</a:t>
            </a:r>
          </a:p>
          <a:p>
            <a:pPr lvl="1"/>
            <a:r>
              <a:t>Tijelo razine dva</a:t>
            </a:r>
          </a:p>
          <a:p>
            <a:pPr lvl="2"/>
            <a:r>
              <a:t>Tijelo razine tri</a:t>
            </a:r>
          </a:p>
          <a:p>
            <a:pPr lvl="3"/>
            <a:r>
              <a:t>Tijelo razine četiri</a:t>
            </a:r>
          </a:p>
          <a:p>
            <a:pPr lvl="4"/>
            <a:r>
              <a:t>Tijelo razine pet</a:t>
            </a:r>
          </a:p>
        </p:txBody>
      </p:sp>
      <p:sp>
        <p:nvSpPr>
          <p:cNvPr id="360" name="Tekst naslova"/>
          <p:cNvSpPr txBox="1">
            <a:spLocks noGrp="1"/>
          </p:cNvSpPr>
          <p:nvPr>
            <p:ph type="title"/>
          </p:nvPr>
        </p:nvSpPr>
        <p:spPr>
          <a:xfrm>
            <a:off x="1270000" y="1638300"/>
            <a:ext cx="10464800" cy="3302000"/>
          </a:xfrm>
          <a:prstGeom prst="rect">
            <a:avLst/>
          </a:prstGeom>
        </p:spPr>
        <p:txBody>
          <a:bodyPr anchor="b">
            <a:normAutofit/>
          </a:bodyPr>
          <a:lstStyle/>
          <a:p>
            <a:r>
              <a:t>Tekst naslova</a:t>
            </a:r>
          </a:p>
        </p:txBody>
      </p:sp>
      <p:sp>
        <p:nvSpPr>
          <p:cNvPr id="361"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368" name="Kbf.jpg" descr="Kbf.jpg"/>
          <p:cNvPicPr>
            <a:picLocks noChangeAspect="1"/>
          </p:cNvPicPr>
          <p:nvPr/>
        </p:nvPicPr>
        <p:blipFill>
          <a:blip r:embed="rId2"/>
          <a:stretch>
            <a:fillRect/>
          </a:stretch>
        </p:blipFill>
        <p:spPr>
          <a:xfrm>
            <a:off x="1143000" y="419100"/>
            <a:ext cx="4608984" cy="635001"/>
          </a:xfrm>
          <a:prstGeom prst="rect">
            <a:avLst/>
          </a:prstGeom>
          <a:ln w="12700">
            <a:miter lim="400000"/>
          </a:ln>
        </p:spPr>
      </p:pic>
      <p:sp>
        <p:nvSpPr>
          <p:cNvPr id="369" name="Tekst naslova"/>
          <p:cNvSpPr txBox="1">
            <a:spLocks noGrp="1"/>
          </p:cNvSpPr>
          <p:nvPr>
            <p:ph type="title"/>
          </p:nvPr>
        </p:nvSpPr>
        <p:spPr>
          <a:prstGeom prst="rect">
            <a:avLst/>
          </a:prstGeom>
        </p:spPr>
        <p:txBody>
          <a:bodyPr>
            <a:normAutofit/>
          </a:bodyPr>
          <a:lstStyle/>
          <a:p>
            <a:r>
              <a:t>Tekst naslova</a:t>
            </a:r>
          </a:p>
        </p:txBody>
      </p:sp>
      <p:sp>
        <p:nvSpPr>
          <p:cNvPr id="370"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Tijelo razine jedan</a:t>
            </a:r>
          </a:p>
          <a:p>
            <a:pPr lvl="1"/>
            <a:r>
              <a:t>Tijelo razine dva</a:t>
            </a:r>
          </a:p>
          <a:p>
            <a:pPr lvl="2"/>
            <a:r>
              <a:t>Tijelo razine tri</a:t>
            </a:r>
          </a:p>
          <a:p>
            <a:pPr lvl="3"/>
            <a:r>
              <a:t>Tijelo razine četiri</a:t>
            </a:r>
          </a:p>
          <a:p>
            <a:pPr lvl="4"/>
            <a:r>
              <a:t>Tijelo razine pet</a:t>
            </a:r>
          </a:p>
        </p:txBody>
      </p:sp>
      <p:sp>
        <p:nvSpPr>
          <p:cNvPr id="371"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pic>
        <p:nvPicPr>
          <p:cNvPr id="378" name="Kbf.jpg" descr="Kbf.jpg"/>
          <p:cNvPicPr>
            <a:picLocks noChangeAspect="1"/>
          </p:cNvPicPr>
          <p:nvPr/>
        </p:nvPicPr>
        <p:blipFill>
          <a:blip r:embed="rId2"/>
          <a:stretch>
            <a:fillRect/>
          </a:stretch>
        </p:blipFill>
        <p:spPr>
          <a:xfrm>
            <a:off x="1143000" y="406399"/>
            <a:ext cx="4608984" cy="635002"/>
          </a:xfrm>
          <a:prstGeom prst="rect">
            <a:avLst/>
          </a:prstGeom>
          <a:ln w="12700">
            <a:miter lim="400000"/>
          </a:ln>
        </p:spPr>
      </p:pic>
      <p:sp>
        <p:nvSpPr>
          <p:cNvPr id="379" name="Tekst naslova"/>
          <p:cNvSpPr txBox="1">
            <a:spLocks noGrp="1"/>
          </p:cNvSpPr>
          <p:nvPr>
            <p:ph type="title"/>
          </p:nvPr>
        </p:nvSpPr>
        <p:spPr>
          <a:prstGeom prst="rect">
            <a:avLst/>
          </a:prstGeom>
        </p:spPr>
        <p:txBody>
          <a:bodyPr>
            <a:normAutofit/>
          </a:bodyPr>
          <a:lstStyle/>
          <a:p>
            <a:r>
              <a:t>Tekst naslova</a:t>
            </a:r>
          </a:p>
        </p:txBody>
      </p:sp>
      <p:sp>
        <p:nvSpPr>
          <p:cNvPr id="380" name="Tijelo razine jedan…"/>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381"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46" name="Tijelo razine jedan…"/>
          <p:cNvSpPr txBox="1">
            <a:spLocks noGrp="1"/>
          </p:cNvSpPr>
          <p:nvPr>
            <p:ph type="body" idx="1"/>
          </p:nvPr>
        </p:nvSpPr>
        <p:spPr>
          <a:prstGeom prst="rect">
            <a:avLst/>
          </a:prstGeom>
        </p:spPr>
        <p:txBody>
          <a:bodyPr/>
          <a:lstStyle/>
          <a:p>
            <a:r>
              <a:t>Tijelo razine jedan</a:t>
            </a:r>
          </a:p>
          <a:p>
            <a:pPr lvl="1"/>
            <a:r>
              <a:t>Tijelo razine dva</a:t>
            </a:r>
          </a:p>
          <a:p>
            <a:pPr lvl="2"/>
            <a:r>
              <a:t>Tijelo razine tri</a:t>
            </a:r>
          </a:p>
          <a:p>
            <a:pPr lvl="3"/>
            <a:r>
              <a:t>Tijelo razine četiri</a:t>
            </a:r>
          </a:p>
          <a:p>
            <a:pPr lvl="4"/>
            <a:r>
              <a:t>Tijelo razine pet</a:t>
            </a:r>
          </a:p>
        </p:txBody>
      </p:sp>
      <p:sp>
        <p:nvSpPr>
          <p:cNvPr id="4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pic>
        <p:nvPicPr>
          <p:cNvPr id="388" name="Kbf.jpg" descr="Kbf.jpg"/>
          <p:cNvPicPr>
            <a:picLocks noChangeAspect="1"/>
          </p:cNvPicPr>
          <p:nvPr/>
        </p:nvPicPr>
        <p:blipFill>
          <a:blip r:embed="rId2"/>
          <a:stretch>
            <a:fillRect/>
          </a:stretch>
        </p:blipFill>
        <p:spPr>
          <a:xfrm>
            <a:off x="1155700" y="914400"/>
            <a:ext cx="4608984" cy="635001"/>
          </a:xfrm>
          <a:prstGeom prst="rect">
            <a:avLst/>
          </a:prstGeom>
          <a:ln w="12700">
            <a:miter lim="400000"/>
          </a:ln>
        </p:spPr>
      </p:pic>
      <p:sp>
        <p:nvSpPr>
          <p:cNvPr id="389" name="Tijelo razine jedan…"/>
          <p:cNvSpPr txBox="1">
            <a:spLocks noGrp="1"/>
          </p:cNvSpPr>
          <p:nvPr>
            <p:ph type="body" idx="1"/>
          </p:nvPr>
        </p:nvSpPr>
        <p:spPr>
          <a:prstGeom prst="rect">
            <a:avLst/>
          </a:prstGeom>
        </p:spPr>
        <p:txBody>
          <a:bodyPr/>
          <a:lstStyle/>
          <a:p>
            <a:r>
              <a:t>Tijelo razine jedan</a:t>
            </a:r>
          </a:p>
          <a:p>
            <a:pPr lvl="1"/>
            <a:r>
              <a:t>Tijelo razine dva</a:t>
            </a:r>
          </a:p>
          <a:p>
            <a:pPr lvl="2"/>
            <a:r>
              <a:t>Tijelo razine tri</a:t>
            </a:r>
          </a:p>
          <a:p>
            <a:pPr lvl="3"/>
            <a:r>
              <a:t>Tijelo razine četiri</a:t>
            </a:r>
          </a:p>
          <a:p>
            <a:pPr lvl="4"/>
            <a:r>
              <a:t>Tijelo razine pet</a:t>
            </a:r>
          </a:p>
        </p:txBody>
      </p:sp>
      <p:sp>
        <p:nvSpPr>
          <p:cNvPr id="39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pic>
        <p:nvPicPr>
          <p:cNvPr id="397" name="Kbf.jpg" descr="Kbf.jpg"/>
          <p:cNvPicPr>
            <a:picLocks noChangeAspect="1"/>
          </p:cNvPicPr>
          <p:nvPr/>
        </p:nvPicPr>
        <p:blipFill>
          <a:blip r:embed="rId2"/>
          <a:stretch>
            <a:fillRect/>
          </a:stretch>
        </p:blipFill>
        <p:spPr>
          <a:xfrm>
            <a:off x="1155700" y="914400"/>
            <a:ext cx="4608984" cy="635001"/>
          </a:xfrm>
          <a:prstGeom prst="rect">
            <a:avLst/>
          </a:prstGeom>
          <a:ln w="12700">
            <a:miter lim="400000"/>
          </a:ln>
        </p:spPr>
      </p:pic>
      <p:sp>
        <p:nvSpPr>
          <p:cNvPr id="398" name="Tekst naslova"/>
          <p:cNvSpPr txBox="1">
            <a:spLocks noGrp="1"/>
          </p:cNvSpPr>
          <p:nvPr>
            <p:ph type="title"/>
          </p:nvPr>
        </p:nvSpPr>
        <p:spPr>
          <a:xfrm>
            <a:off x="1270000" y="2971800"/>
            <a:ext cx="10464800" cy="3810000"/>
          </a:xfrm>
          <a:prstGeom prst="rect">
            <a:avLst/>
          </a:prstGeom>
        </p:spPr>
        <p:txBody>
          <a:bodyPr>
            <a:normAutofit/>
          </a:bodyPr>
          <a:lstStyle/>
          <a:p>
            <a:r>
              <a:t>Tekst naslova</a:t>
            </a:r>
          </a:p>
        </p:txBody>
      </p:sp>
      <p:sp>
        <p:nvSpPr>
          <p:cNvPr id="39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pic>
        <p:nvPicPr>
          <p:cNvPr id="406" name="Kbf.jpg" descr="Kbf.jpg"/>
          <p:cNvPicPr>
            <a:picLocks noChangeAspect="1"/>
          </p:cNvPicPr>
          <p:nvPr/>
        </p:nvPicPr>
        <p:blipFill>
          <a:blip r:embed="rId2"/>
          <a:stretch>
            <a:fillRect/>
          </a:stretch>
        </p:blipFill>
        <p:spPr>
          <a:xfrm>
            <a:off x="1155700" y="914400"/>
            <a:ext cx="4608984" cy="635001"/>
          </a:xfrm>
          <a:prstGeom prst="rect">
            <a:avLst/>
          </a:prstGeom>
          <a:ln w="12700">
            <a:miter lim="400000"/>
          </a:ln>
        </p:spPr>
      </p:pic>
      <p:sp>
        <p:nvSpPr>
          <p:cNvPr id="407" name="Tekst naslova"/>
          <p:cNvSpPr txBox="1">
            <a:spLocks noGrp="1"/>
          </p:cNvSpPr>
          <p:nvPr>
            <p:ph type="title"/>
          </p:nvPr>
        </p:nvSpPr>
        <p:spPr>
          <a:xfrm>
            <a:off x="1270000" y="7366000"/>
            <a:ext cx="10464800" cy="1701800"/>
          </a:xfrm>
          <a:prstGeom prst="rect">
            <a:avLst/>
          </a:prstGeom>
        </p:spPr>
        <p:txBody>
          <a:bodyPr>
            <a:normAutofit/>
          </a:bodyPr>
          <a:lstStyle/>
          <a:p>
            <a:r>
              <a:t>Tekst naslova</a:t>
            </a:r>
          </a:p>
        </p:txBody>
      </p:sp>
      <p:sp>
        <p:nvSpPr>
          <p:cNvPr id="408" name="Slika"/>
          <p:cNvSpPr>
            <a:spLocks noGrp="1"/>
          </p:cNvSpPr>
          <p:nvPr>
            <p:ph type="pic" sz="half" idx="21"/>
          </p:nvPr>
        </p:nvSpPr>
        <p:spPr>
          <a:xfrm>
            <a:off x="2438400" y="1638299"/>
            <a:ext cx="8128000" cy="5042207"/>
          </a:xfrm>
          <a:prstGeom prst="rect">
            <a:avLst/>
          </a:prstGeom>
        </p:spPr>
        <p:txBody>
          <a:bodyPr lIns="91439" tIns="45719" rIns="91439" bIns="45719" anchor="t">
            <a:noAutofit/>
          </a:bodyPr>
          <a:lstStyle/>
          <a:p>
            <a:endParaRPr/>
          </a:p>
        </p:txBody>
      </p:sp>
      <p:sp>
        <p:nvSpPr>
          <p:cNvPr id="40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416" name="Kbf.jpg" descr="Kbf.jpg"/>
          <p:cNvPicPr>
            <a:picLocks noChangeAspect="1"/>
          </p:cNvPicPr>
          <p:nvPr/>
        </p:nvPicPr>
        <p:blipFill>
          <a:blip r:embed="rId2"/>
          <a:stretch>
            <a:fillRect/>
          </a:stretch>
        </p:blipFill>
        <p:spPr>
          <a:xfrm>
            <a:off x="1155700" y="914400"/>
            <a:ext cx="4608984" cy="635001"/>
          </a:xfrm>
          <a:prstGeom prst="rect">
            <a:avLst/>
          </a:prstGeom>
          <a:ln w="12700">
            <a:miter lim="400000"/>
          </a:ln>
        </p:spPr>
      </p:pic>
      <p:sp>
        <p:nvSpPr>
          <p:cNvPr id="417"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r>
              <a:t>Tijelo razine jedan</a:t>
            </a:r>
          </a:p>
          <a:p>
            <a:pPr lvl="1"/>
            <a:r>
              <a:t>Tijelo razine dva</a:t>
            </a:r>
          </a:p>
          <a:p>
            <a:pPr lvl="2"/>
            <a:r>
              <a:t>Tijelo razine tri</a:t>
            </a:r>
          </a:p>
          <a:p>
            <a:pPr lvl="3"/>
            <a:r>
              <a:t>Tijelo razine četiri</a:t>
            </a:r>
          </a:p>
          <a:p>
            <a:pPr lvl="4"/>
            <a:r>
              <a:t>Tijelo razine pet</a:t>
            </a:r>
          </a:p>
        </p:txBody>
      </p:sp>
      <p:sp>
        <p:nvSpPr>
          <p:cNvPr id="418"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vl1pPr>
          </a:lstStyle>
          <a:p>
            <a:r>
              <a:t>Tekst naslova</a:t>
            </a:r>
          </a:p>
        </p:txBody>
      </p:sp>
      <p:sp>
        <p:nvSpPr>
          <p:cNvPr id="419" name="Slika"/>
          <p:cNvSpPr>
            <a:spLocks noGrp="1"/>
          </p:cNvSpPr>
          <p:nvPr>
            <p:ph type="pic" sz="half" idx="21"/>
          </p:nvPr>
        </p:nvSpPr>
        <p:spPr>
          <a:xfrm>
            <a:off x="7124700" y="1612900"/>
            <a:ext cx="4216400" cy="6328743"/>
          </a:xfrm>
          <a:prstGeom prst="rect">
            <a:avLst/>
          </a:prstGeom>
        </p:spPr>
        <p:txBody>
          <a:bodyPr lIns="91439" tIns="45719" rIns="91439" bIns="45719" anchor="t">
            <a:noAutofit/>
          </a:bodyPr>
          <a:lstStyle/>
          <a:p>
            <a:endParaRPr/>
          </a:p>
        </p:txBody>
      </p:sp>
      <p:sp>
        <p:nvSpPr>
          <p:cNvPr id="42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pic>
        <p:nvPicPr>
          <p:cNvPr id="427"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28"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atin typeface="Cochin"/>
                <a:ea typeface="Cochin"/>
                <a:cs typeface="Cochin"/>
                <a:sym typeface="Cochin"/>
              </a:defRPr>
            </a:lvl1pPr>
            <a:lvl2pPr marL="0" indent="0" algn="ctr">
              <a:spcBef>
                <a:spcPts val="0"/>
              </a:spcBef>
              <a:buSzTx/>
              <a:buNone/>
              <a:defRPr sz="3600">
                <a:latin typeface="Cochin"/>
                <a:ea typeface="Cochin"/>
                <a:cs typeface="Cochin"/>
                <a:sym typeface="Cochin"/>
              </a:defRPr>
            </a:lvl2pPr>
            <a:lvl3pPr marL="0" indent="0" algn="ctr">
              <a:spcBef>
                <a:spcPts val="0"/>
              </a:spcBef>
              <a:buSzTx/>
              <a:buNone/>
              <a:defRPr sz="3600">
                <a:latin typeface="Cochin"/>
                <a:ea typeface="Cochin"/>
                <a:cs typeface="Cochin"/>
                <a:sym typeface="Cochin"/>
              </a:defRPr>
            </a:lvl3pPr>
            <a:lvl4pPr marL="0" indent="0" algn="ctr">
              <a:spcBef>
                <a:spcPts val="0"/>
              </a:spcBef>
              <a:buSzTx/>
              <a:buNone/>
              <a:defRPr sz="3600">
                <a:latin typeface="Cochin"/>
                <a:ea typeface="Cochin"/>
                <a:cs typeface="Cochin"/>
                <a:sym typeface="Cochin"/>
              </a:defRPr>
            </a:lvl4pPr>
            <a:lvl5pPr marL="0" indent="0" algn="ctr">
              <a:spcBef>
                <a:spcPts val="0"/>
              </a:spcBef>
              <a:buSzTx/>
              <a:buNone/>
              <a:defRPr sz="36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429" name="Tekst naslova"/>
          <p:cNvSpPr txBox="1">
            <a:spLocks noGrp="1"/>
          </p:cNvSpPr>
          <p:nvPr>
            <p:ph type="title"/>
          </p:nvPr>
        </p:nvSpPr>
        <p:spPr>
          <a:xfrm>
            <a:off x="1270000" y="1638300"/>
            <a:ext cx="10464800" cy="3302000"/>
          </a:xfrm>
          <a:prstGeom prst="rect">
            <a:avLst/>
          </a:prstGeom>
        </p:spPr>
        <p:txBody>
          <a:bodyPr anchor="b">
            <a:normAutofit/>
          </a:bodyPr>
          <a:lstStyle>
            <a:lvl1pPr>
              <a:defRPr>
                <a:latin typeface="Cochin"/>
                <a:ea typeface="Cochin"/>
                <a:cs typeface="Cochin"/>
                <a:sym typeface="Cochin"/>
              </a:defRPr>
            </a:lvl1pPr>
          </a:lstStyle>
          <a:p>
            <a:r>
              <a:t>Tekst naslova</a:t>
            </a:r>
          </a:p>
        </p:txBody>
      </p:sp>
      <p:sp>
        <p:nvSpPr>
          <p:cNvPr id="43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pic>
        <p:nvPicPr>
          <p:cNvPr id="437"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38"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439"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defRPr>
                <a:latin typeface="Cochin"/>
                <a:ea typeface="Cochin"/>
                <a:cs typeface="Cochin"/>
                <a:sym typeface="Cochin"/>
              </a:defRPr>
            </a:lvl1pPr>
            <a:lvl2pPr>
              <a:spcBef>
                <a:spcPts val="2400"/>
              </a:spcBef>
              <a:defRPr>
                <a:latin typeface="Cochin"/>
                <a:ea typeface="Cochin"/>
                <a:cs typeface="Cochin"/>
                <a:sym typeface="Cochin"/>
              </a:defRPr>
            </a:lvl2pPr>
            <a:lvl3pPr>
              <a:spcBef>
                <a:spcPts val="2400"/>
              </a:spcBef>
              <a:defRPr>
                <a:latin typeface="Cochin"/>
                <a:ea typeface="Cochin"/>
                <a:cs typeface="Cochin"/>
                <a:sym typeface="Cochin"/>
              </a:defRPr>
            </a:lvl3pPr>
            <a:lvl4pPr>
              <a:spcBef>
                <a:spcPts val="2400"/>
              </a:spcBef>
              <a:defRPr>
                <a:latin typeface="Cochin"/>
                <a:ea typeface="Cochin"/>
                <a:cs typeface="Cochin"/>
                <a:sym typeface="Cochin"/>
              </a:defRPr>
            </a:lvl4pPr>
            <a:lvl5pPr>
              <a:spcBef>
                <a:spcPts val="2400"/>
              </a:spcBef>
              <a:defRPr>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44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pic>
        <p:nvPicPr>
          <p:cNvPr id="447"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48"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449" name="Tijelo razine jedan…"/>
          <p:cNvSpPr txBox="1">
            <a:spLocks noGrp="1"/>
          </p:cNvSpPr>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45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pic>
        <p:nvPicPr>
          <p:cNvPr id="457"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58" name="Tijelo razine jedan…"/>
          <p:cNvSpPr txBox="1">
            <a:spLocks noGrp="1"/>
          </p:cNvSpPr>
          <p:nvPr>
            <p:ph type="body" idx="1"/>
          </p:nvPr>
        </p:nvSpPr>
        <p:spPr>
          <a:prstGeom prst="rect">
            <a:avLst/>
          </a:prstGeom>
        </p:spPr>
        <p:txBody>
          <a:bodyPr/>
          <a:lstStyle>
            <a:lvl1pPr>
              <a:defRPr>
                <a:latin typeface="Cochin"/>
                <a:ea typeface="Cochin"/>
                <a:cs typeface="Cochin"/>
                <a:sym typeface="Cochin"/>
              </a:defRPr>
            </a:lvl1pPr>
            <a:lvl2pPr>
              <a:defRPr>
                <a:latin typeface="Cochin"/>
                <a:ea typeface="Cochin"/>
                <a:cs typeface="Cochin"/>
                <a:sym typeface="Cochin"/>
              </a:defRPr>
            </a:lvl2pPr>
            <a:lvl3pPr>
              <a:defRPr>
                <a:latin typeface="Cochin"/>
                <a:ea typeface="Cochin"/>
                <a:cs typeface="Cochin"/>
                <a:sym typeface="Cochin"/>
              </a:defRPr>
            </a:lvl3pPr>
            <a:lvl4pPr>
              <a:defRPr>
                <a:latin typeface="Cochin"/>
                <a:ea typeface="Cochin"/>
                <a:cs typeface="Cochin"/>
                <a:sym typeface="Cochin"/>
              </a:defRPr>
            </a:lvl4pPr>
            <a:lvl5pPr>
              <a:defRPr>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45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466"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6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pic>
        <p:nvPicPr>
          <p:cNvPr id="474"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75"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476"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4"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pic>
        <p:nvPicPr>
          <p:cNvPr id="483"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84" name="Tekst naslova"/>
          <p:cNvSpPr txBox="1">
            <a:spLocks noGrp="1"/>
          </p:cNvSpPr>
          <p:nvPr>
            <p:ph type="title"/>
          </p:nvPr>
        </p:nvSpPr>
        <p:spPr>
          <a:xfrm>
            <a:off x="1270000" y="2971800"/>
            <a:ext cx="10464800" cy="3810000"/>
          </a:xfrm>
          <a:prstGeom prst="rect">
            <a:avLst/>
          </a:prstGeom>
        </p:spPr>
        <p:txBody>
          <a:bodyPr>
            <a:normAutofit/>
          </a:bodyPr>
          <a:lstStyle>
            <a:lvl1pPr>
              <a:defRPr>
                <a:latin typeface="Cochin"/>
                <a:ea typeface="Cochin"/>
                <a:cs typeface="Cochin"/>
                <a:sym typeface="Cochin"/>
              </a:defRPr>
            </a:lvl1pPr>
          </a:lstStyle>
          <a:p>
            <a:r>
              <a:t>Tekst naslova</a:t>
            </a:r>
          </a:p>
        </p:txBody>
      </p:sp>
      <p:sp>
        <p:nvSpPr>
          <p:cNvPr id="485"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pic>
        <p:nvPicPr>
          <p:cNvPr id="492"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493" name="Tekst naslova"/>
          <p:cNvSpPr txBox="1">
            <a:spLocks noGrp="1"/>
          </p:cNvSpPr>
          <p:nvPr>
            <p:ph type="title"/>
          </p:nvPr>
        </p:nvSpPr>
        <p:spPr>
          <a:xfrm>
            <a:off x="1270000" y="7366000"/>
            <a:ext cx="10464800" cy="1701800"/>
          </a:xfrm>
          <a:prstGeom prst="rect">
            <a:avLst/>
          </a:prstGeom>
        </p:spPr>
        <p:txBody>
          <a:bodyPr>
            <a:normAutofit/>
          </a:bodyPr>
          <a:lstStyle>
            <a:lvl1pPr>
              <a:defRPr>
                <a:latin typeface="Cochin"/>
                <a:ea typeface="Cochin"/>
                <a:cs typeface="Cochin"/>
                <a:sym typeface="Cochin"/>
              </a:defRPr>
            </a:lvl1pPr>
          </a:lstStyle>
          <a:p>
            <a:r>
              <a:t>Tekst naslova</a:t>
            </a:r>
          </a:p>
        </p:txBody>
      </p:sp>
      <p:sp>
        <p:nvSpPr>
          <p:cNvPr id="494" name="Slika"/>
          <p:cNvSpPr>
            <a:spLocks noGrp="1"/>
          </p:cNvSpPr>
          <p:nvPr>
            <p:ph type="pic" sz="half" idx="21"/>
          </p:nvPr>
        </p:nvSpPr>
        <p:spPr>
          <a:xfrm>
            <a:off x="2438400" y="1638299"/>
            <a:ext cx="8128000" cy="5042207"/>
          </a:xfrm>
          <a:prstGeom prst="rect">
            <a:avLst/>
          </a:prstGeom>
        </p:spPr>
        <p:txBody>
          <a:bodyPr lIns="91439" tIns="45719" rIns="91439" bIns="45719" anchor="t">
            <a:noAutofit/>
          </a:bodyPr>
          <a:lstStyle/>
          <a:p>
            <a:endParaRPr/>
          </a:p>
        </p:txBody>
      </p:sp>
      <p:sp>
        <p:nvSpPr>
          <p:cNvPr id="495"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pic>
        <p:nvPicPr>
          <p:cNvPr id="502"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503" name="Tekst naslova"/>
          <p:cNvSpPr txBox="1">
            <a:spLocks noGrp="1"/>
          </p:cNvSpPr>
          <p:nvPr>
            <p:ph type="title"/>
          </p:nvPr>
        </p:nvSpPr>
        <p:spPr>
          <a:xfrm>
            <a:off x="1270000" y="7366000"/>
            <a:ext cx="10464800" cy="1701800"/>
          </a:xfrm>
          <a:prstGeom prst="rect">
            <a:avLst/>
          </a:prstGeom>
        </p:spPr>
        <p:txBody>
          <a:bodyPr>
            <a:normAutofit/>
          </a:bodyPr>
          <a:lstStyle>
            <a:lvl1pPr>
              <a:defRPr>
                <a:latin typeface="Cochin"/>
                <a:ea typeface="Cochin"/>
                <a:cs typeface="Cochin"/>
                <a:sym typeface="Cochin"/>
              </a:defRPr>
            </a:lvl1pPr>
          </a:lstStyle>
          <a:p>
            <a:r>
              <a:t>Tekst naslova</a:t>
            </a:r>
          </a:p>
        </p:txBody>
      </p:sp>
      <p:sp>
        <p:nvSpPr>
          <p:cNvPr id="504" name="Slika"/>
          <p:cNvSpPr>
            <a:spLocks noGrp="1"/>
          </p:cNvSpPr>
          <p:nvPr>
            <p:ph type="pic" sz="half" idx="21"/>
          </p:nvPr>
        </p:nvSpPr>
        <p:spPr>
          <a:xfrm>
            <a:off x="2438400" y="1638299"/>
            <a:ext cx="8128000" cy="5042207"/>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505"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pic>
        <p:nvPicPr>
          <p:cNvPr id="512"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pic>
        <p:nvPicPr>
          <p:cNvPr id="513" name="IMG_9107.jpg" descr="IMG_9107.jpg"/>
          <p:cNvPicPr>
            <a:picLocks noChangeAspect="1"/>
          </p:cNvPicPr>
          <p:nvPr/>
        </p:nvPicPr>
        <p:blipFill>
          <a:blip r:embed="rId2">
            <a:alphaModFix amt="30000"/>
          </a:blip>
          <a:stretch>
            <a:fillRect/>
          </a:stretch>
        </p:blipFill>
        <p:spPr>
          <a:xfrm>
            <a:off x="-1651000" y="127000"/>
            <a:ext cx="14808244" cy="9872153"/>
          </a:xfrm>
          <a:prstGeom prst="rect">
            <a:avLst/>
          </a:prstGeom>
          <a:ln w="12700">
            <a:miter lim="400000"/>
          </a:ln>
        </p:spPr>
      </p:pic>
      <p:sp>
        <p:nvSpPr>
          <p:cNvPr id="514"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Cochin"/>
                <a:ea typeface="Cochin"/>
                <a:cs typeface="Cochin"/>
                <a:sym typeface="Cochin"/>
              </a:defRPr>
            </a:lvl1pPr>
            <a:lvl2pPr marL="0" indent="0" algn="ctr">
              <a:spcBef>
                <a:spcPts val="0"/>
              </a:spcBef>
              <a:buSzTx/>
              <a:buNone/>
              <a:defRPr sz="3400">
                <a:latin typeface="Cochin"/>
                <a:ea typeface="Cochin"/>
                <a:cs typeface="Cochin"/>
                <a:sym typeface="Cochin"/>
              </a:defRPr>
            </a:lvl2pPr>
            <a:lvl3pPr marL="0" indent="0" algn="ctr">
              <a:spcBef>
                <a:spcPts val="0"/>
              </a:spcBef>
              <a:buSzTx/>
              <a:buNone/>
              <a:defRPr sz="3400">
                <a:latin typeface="Cochin"/>
                <a:ea typeface="Cochin"/>
                <a:cs typeface="Cochin"/>
                <a:sym typeface="Cochin"/>
              </a:defRPr>
            </a:lvl3pPr>
            <a:lvl4pPr marL="0" indent="0" algn="ctr">
              <a:spcBef>
                <a:spcPts val="0"/>
              </a:spcBef>
              <a:buSzTx/>
              <a:buNone/>
              <a:defRPr sz="3400">
                <a:latin typeface="Cochin"/>
                <a:ea typeface="Cochin"/>
                <a:cs typeface="Cochin"/>
                <a:sym typeface="Cochin"/>
              </a:defRPr>
            </a:lvl4pPr>
            <a:lvl5pPr marL="0" indent="0" algn="ctr">
              <a:spcBef>
                <a:spcPts val="0"/>
              </a:spcBef>
              <a:buSzTx/>
              <a:buNone/>
              <a:defRPr sz="34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515"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atin typeface="Cochin"/>
                <a:ea typeface="Cochin"/>
                <a:cs typeface="Cochin"/>
                <a:sym typeface="Cochin"/>
              </a:defRPr>
            </a:lvl1pPr>
          </a:lstStyle>
          <a:p>
            <a:r>
              <a:t>Tekst naslova</a:t>
            </a:r>
          </a:p>
        </p:txBody>
      </p:sp>
      <p:sp>
        <p:nvSpPr>
          <p:cNvPr id="516" name="Slika"/>
          <p:cNvSpPr>
            <a:spLocks noGrp="1"/>
          </p:cNvSpPr>
          <p:nvPr>
            <p:ph type="pic" sz="half" idx="21"/>
          </p:nvPr>
        </p:nvSpPr>
        <p:spPr>
          <a:xfrm>
            <a:off x="7124700" y="1612900"/>
            <a:ext cx="4216400" cy="6328743"/>
          </a:xfrm>
          <a:prstGeom prst="rect">
            <a:avLst/>
          </a:prstGeom>
        </p:spPr>
        <p:txBody>
          <a:bodyPr lIns="91439" tIns="45719" rIns="91439" bIns="45719" anchor="t">
            <a:noAutofit/>
          </a:bodyPr>
          <a:lstStyle/>
          <a:p>
            <a:endParaRPr/>
          </a:p>
        </p:txBody>
      </p:sp>
      <p:sp>
        <p:nvSpPr>
          <p:cNvPr id="51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pic>
        <p:nvPicPr>
          <p:cNvPr id="524"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525" name="Tijelo razine jedan…"/>
          <p:cNvSpPr txBox="1">
            <a:spLocks noGrp="1"/>
          </p:cNvSpPr>
          <p:nvPr>
            <p:ph type="body" sz="quarter" idx="1"/>
          </p:nvPr>
        </p:nvSpPr>
        <p:spPr>
          <a:xfrm>
            <a:off x="635000" y="4787900"/>
            <a:ext cx="5867400" cy="3302000"/>
          </a:xfrm>
          <a:prstGeom prst="rect">
            <a:avLst/>
          </a:prstGeom>
        </p:spPr>
        <p:txBody>
          <a:bodyPr anchor="t"/>
          <a:lstStyle>
            <a:lvl1pPr marL="0" indent="0" algn="ctr">
              <a:spcBef>
                <a:spcPts val="0"/>
              </a:spcBef>
              <a:buSzTx/>
              <a:buNone/>
              <a:defRPr sz="3400">
                <a:latin typeface="Cochin"/>
                <a:ea typeface="Cochin"/>
                <a:cs typeface="Cochin"/>
                <a:sym typeface="Cochin"/>
              </a:defRPr>
            </a:lvl1pPr>
            <a:lvl2pPr marL="0" indent="0" algn="ctr">
              <a:spcBef>
                <a:spcPts val="0"/>
              </a:spcBef>
              <a:buSzTx/>
              <a:buNone/>
              <a:defRPr sz="3400">
                <a:latin typeface="Cochin"/>
                <a:ea typeface="Cochin"/>
                <a:cs typeface="Cochin"/>
                <a:sym typeface="Cochin"/>
              </a:defRPr>
            </a:lvl2pPr>
            <a:lvl3pPr marL="0" indent="0" algn="ctr">
              <a:spcBef>
                <a:spcPts val="0"/>
              </a:spcBef>
              <a:buSzTx/>
              <a:buNone/>
              <a:defRPr sz="3400">
                <a:latin typeface="Cochin"/>
                <a:ea typeface="Cochin"/>
                <a:cs typeface="Cochin"/>
                <a:sym typeface="Cochin"/>
              </a:defRPr>
            </a:lvl3pPr>
            <a:lvl4pPr marL="0" indent="0" algn="ctr">
              <a:spcBef>
                <a:spcPts val="0"/>
              </a:spcBef>
              <a:buSzTx/>
              <a:buNone/>
              <a:defRPr sz="3400">
                <a:latin typeface="Cochin"/>
                <a:ea typeface="Cochin"/>
                <a:cs typeface="Cochin"/>
                <a:sym typeface="Cochin"/>
              </a:defRPr>
            </a:lvl4pPr>
            <a:lvl5pPr marL="0" indent="0" algn="ctr">
              <a:spcBef>
                <a:spcPts val="0"/>
              </a:spcBef>
              <a:buSzTx/>
              <a:buNone/>
              <a:defRPr sz="34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526" name="Tekst naslova"/>
          <p:cNvSpPr txBox="1">
            <a:spLocks noGrp="1"/>
          </p:cNvSpPr>
          <p:nvPr>
            <p:ph type="title"/>
          </p:nvPr>
        </p:nvSpPr>
        <p:spPr>
          <a:xfrm>
            <a:off x="635000" y="1409700"/>
            <a:ext cx="5867400" cy="3302000"/>
          </a:xfrm>
          <a:prstGeom prst="rect">
            <a:avLst/>
          </a:prstGeom>
        </p:spPr>
        <p:txBody>
          <a:bodyPr anchor="b">
            <a:normAutofit/>
          </a:bodyPr>
          <a:lstStyle>
            <a:lvl1pPr>
              <a:defRPr sz="7000">
                <a:latin typeface="Cochin"/>
                <a:ea typeface="Cochin"/>
                <a:cs typeface="Cochin"/>
                <a:sym typeface="Cochin"/>
              </a:defRPr>
            </a:lvl1pPr>
          </a:lstStyle>
          <a:p>
            <a:r>
              <a:t>Tekst naslova</a:t>
            </a:r>
          </a:p>
        </p:txBody>
      </p:sp>
      <p:sp>
        <p:nvSpPr>
          <p:cNvPr id="527" name="Slika"/>
          <p:cNvSpPr>
            <a:spLocks noGrp="1"/>
          </p:cNvSpPr>
          <p:nvPr>
            <p:ph type="pic" sz="half" idx="21"/>
          </p:nvPr>
        </p:nvSpPr>
        <p:spPr>
          <a:xfrm>
            <a:off x="7124700" y="1612900"/>
            <a:ext cx="4216400" cy="6328743"/>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52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pic>
        <p:nvPicPr>
          <p:cNvPr id="535"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536"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537"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538" name="Slika"/>
          <p:cNvSpPr>
            <a:spLocks noGrp="1"/>
          </p:cNvSpPr>
          <p:nvPr>
            <p:ph type="pic" sz="quarter" idx="21"/>
          </p:nvPr>
        </p:nvSpPr>
        <p:spPr>
          <a:xfrm>
            <a:off x="7175500" y="2540000"/>
            <a:ext cx="4102100" cy="6157180"/>
          </a:xfrm>
          <a:prstGeom prst="rect">
            <a:avLst/>
          </a:prstGeom>
        </p:spPr>
        <p:txBody>
          <a:bodyPr lIns="91439" tIns="45719" rIns="91439" bIns="45719" anchor="t">
            <a:noAutofit/>
          </a:bodyPr>
          <a:lstStyle/>
          <a:p>
            <a:endParaRPr/>
          </a:p>
        </p:txBody>
      </p:sp>
      <p:sp>
        <p:nvSpPr>
          <p:cNvPr id="53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pic>
        <p:nvPicPr>
          <p:cNvPr id="546"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547"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548" name="Tijelo razine jedan…"/>
          <p:cNvSpPr txBox="1">
            <a:spLocks noGrp="1"/>
          </p:cNvSpPr>
          <p:nvPr>
            <p:ph type="body" sz="half" idx="1"/>
          </p:nvPr>
        </p:nvSpPr>
        <p:spPr>
          <a:xfrm>
            <a:off x="1270000" y="2768600"/>
            <a:ext cx="50419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54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pic>
        <p:nvPicPr>
          <p:cNvPr id="556" name="IMG_9107.jpg" descr="IMG_9107.jpg"/>
          <p:cNvPicPr>
            <a:picLocks noChangeAspect="1"/>
          </p:cNvPicPr>
          <p:nvPr/>
        </p:nvPicPr>
        <p:blipFill>
          <a:blip r:embed="rId2">
            <a:alphaModFix amt="30000"/>
          </a:blip>
          <a:stretch>
            <a:fillRect/>
          </a:stretch>
        </p:blipFill>
        <p:spPr>
          <a:xfrm>
            <a:off x="-1774792" y="5848"/>
            <a:ext cx="14808244" cy="9872154"/>
          </a:xfrm>
          <a:prstGeom prst="rect">
            <a:avLst/>
          </a:prstGeom>
          <a:ln w="12700">
            <a:miter lim="400000"/>
          </a:ln>
        </p:spPr>
      </p:pic>
      <p:sp>
        <p:nvSpPr>
          <p:cNvPr id="557" name="Tekst naslova"/>
          <p:cNvSpPr txBox="1">
            <a:spLocks noGrp="1"/>
          </p:cNvSpPr>
          <p:nvPr>
            <p:ph type="title"/>
          </p:nvPr>
        </p:nvSpPr>
        <p:spPr>
          <a:prstGeom prst="rect">
            <a:avLst/>
          </a:prstGeom>
        </p:spPr>
        <p:txBody>
          <a:bodyPr>
            <a:normAutofit/>
          </a:bodyPr>
          <a:lstStyle>
            <a:lvl1pPr>
              <a:defRPr>
                <a:latin typeface="Cochin"/>
                <a:ea typeface="Cochin"/>
                <a:cs typeface="Cochin"/>
                <a:sym typeface="Cochin"/>
              </a:defRPr>
            </a:lvl1pPr>
          </a:lstStyle>
          <a:p>
            <a:r>
              <a:t>Tekst naslova</a:t>
            </a:r>
          </a:p>
        </p:txBody>
      </p:sp>
      <p:sp>
        <p:nvSpPr>
          <p:cNvPr id="558" name="Tijelo razine jedan…"/>
          <p:cNvSpPr txBox="1">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atin typeface="Cochin"/>
                <a:ea typeface="Cochin"/>
                <a:cs typeface="Cochin"/>
                <a:sym typeface="Cochin"/>
              </a:defRPr>
            </a:lvl1pPr>
            <a:lvl2pPr marL="1256620" indent="-494620">
              <a:spcBef>
                <a:spcPts val="3800"/>
              </a:spcBef>
              <a:defRPr sz="3200">
                <a:latin typeface="Cochin"/>
                <a:ea typeface="Cochin"/>
                <a:cs typeface="Cochin"/>
                <a:sym typeface="Cochin"/>
              </a:defRPr>
            </a:lvl2pPr>
            <a:lvl3pPr marL="1701120" indent="-494620">
              <a:spcBef>
                <a:spcPts val="3800"/>
              </a:spcBef>
              <a:defRPr sz="3200">
                <a:latin typeface="Cochin"/>
                <a:ea typeface="Cochin"/>
                <a:cs typeface="Cochin"/>
                <a:sym typeface="Cochin"/>
              </a:defRPr>
            </a:lvl3pPr>
            <a:lvl4pPr marL="2145620" indent="-494620">
              <a:spcBef>
                <a:spcPts val="3800"/>
              </a:spcBef>
              <a:defRPr sz="3200">
                <a:latin typeface="Cochin"/>
                <a:ea typeface="Cochin"/>
                <a:cs typeface="Cochin"/>
                <a:sym typeface="Cochin"/>
              </a:defRPr>
            </a:lvl4pPr>
            <a:lvl5pPr marL="2590120" indent="-494620">
              <a:spcBef>
                <a:spcPts val="3800"/>
              </a:spcBef>
              <a:defRPr sz="3200">
                <a:latin typeface="Cochin"/>
                <a:ea typeface="Cochin"/>
                <a:cs typeface="Cochin"/>
                <a:sym typeface="Cochin"/>
              </a:defRPr>
            </a:lvl5pPr>
          </a:lstStyle>
          <a:p>
            <a:r>
              <a:t>Tijelo razine jedan</a:t>
            </a:r>
          </a:p>
          <a:p>
            <a:pPr lvl="1"/>
            <a:r>
              <a:t>Tijelo razine dva</a:t>
            </a:r>
          </a:p>
          <a:p>
            <a:pPr lvl="2"/>
            <a:r>
              <a:t>Tijelo razine tri</a:t>
            </a:r>
          </a:p>
          <a:p>
            <a:pPr lvl="3"/>
            <a:r>
              <a:t>Tijelo razine četiri</a:t>
            </a:r>
          </a:p>
          <a:p>
            <a:pPr lvl="4"/>
            <a:r>
              <a:t>Tijelo razine pet</a:t>
            </a:r>
          </a:p>
        </p:txBody>
      </p:sp>
      <p:sp>
        <p:nvSpPr>
          <p:cNvPr id="55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66" name="Tijelo razine jedan…"/>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r>
              <a:t>Tijelo razine jedan</a:t>
            </a:r>
          </a:p>
          <a:p>
            <a:pPr lvl="1"/>
            <a:r>
              <a:t>Tijelo razine dva</a:t>
            </a:r>
          </a:p>
          <a:p>
            <a:pPr lvl="2"/>
            <a:r>
              <a:t>Tijelo razine tri</a:t>
            </a:r>
          </a:p>
          <a:p>
            <a:pPr lvl="3"/>
            <a:r>
              <a:t>Tijelo razine četiri</a:t>
            </a:r>
          </a:p>
          <a:p>
            <a:pPr lvl="4"/>
            <a:r>
              <a:t>Tijelo razine pet</a:t>
            </a:r>
          </a:p>
        </p:txBody>
      </p:sp>
      <p:sp>
        <p:nvSpPr>
          <p:cNvPr id="567" name="Tekst naslova"/>
          <p:cNvSpPr txBox="1">
            <a:spLocks noGrp="1"/>
          </p:cNvSpPr>
          <p:nvPr>
            <p:ph type="title"/>
          </p:nvPr>
        </p:nvSpPr>
        <p:spPr>
          <a:xfrm>
            <a:off x="1270000" y="1638300"/>
            <a:ext cx="10464800" cy="3302000"/>
          </a:xfrm>
          <a:prstGeom prst="rect">
            <a:avLst/>
          </a:prstGeom>
        </p:spPr>
        <p:txBody>
          <a:bodyPr anchor="b">
            <a:normAutofit/>
          </a:bodyPr>
          <a:lstStyle/>
          <a:p>
            <a:r>
              <a:t>Tekst naslova</a:t>
            </a:r>
          </a:p>
        </p:txBody>
      </p:sp>
      <p:sp>
        <p:nvSpPr>
          <p:cNvPr id="56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75" name="Tekst naslova"/>
          <p:cNvSpPr txBox="1">
            <a:spLocks noGrp="1"/>
          </p:cNvSpPr>
          <p:nvPr>
            <p:ph type="title"/>
          </p:nvPr>
        </p:nvSpPr>
        <p:spPr>
          <a:prstGeom prst="rect">
            <a:avLst/>
          </a:prstGeom>
        </p:spPr>
        <p:txBody>
          <a:bodyPr>
            <a:normAutofit/>
          </a:bodyPr>
          <a:lstStyle/>
          <a:p>
            <a:r>
              <a:t>Tekst naslova</a:t>
            </a:r>
          </a:p>
        </p:txBody>
      </p:sp>
      <p:sp>
        <p:nvSpPr>
          <p:cNvPr id="576" name="Tijelo razine jedan…"/>
          <p:cNvSpPr txBox="1">
            <a:spLocks noGrp="1"/>
          </p:cNvSpPr>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r>
              <a:t>Tijelo razine jedan</a:t>
            </a:r>
          </a:p>
          <a:p>
            <a:pPr lvl="1"/>
            <a:r>
              <a:t>Tijelo razine dva</a:t>
            </a:r>
          </a:p>
          <a:p>
            <a:pPr lvl="2"/>
            <a:r>
              <a:t>Tijelo razine tri</a:t>
            </a:r>
          </a:p>
          <a:p>
            <a:pPr lvl="3"/>
            <a:r>
              <a:t>Tijelo razine četiri</a:t>
            </a:r>
          </a:p>
          <a:p>
            <a:pPr lvl="4"/>
            <a:r>
              <a:t>Tijelo razine pet</a:t>
            </a:r>
          </a:p>
        </p:txBody>
      </p:sp>
      <p:sp>
        <p:nvSpPr>
          <p:cNvPr id="577"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1" name="Tekst naslova"/>
          <p:cNvSpPr txBox="1">
            <a:spLocks noGrp="1"/>
          </p:cNvSpPr>
          <p:nvPr>
            <p:ph type="title"/>
          </p:nvPr>
        </p:nvSpPr>
        <p:spPr>
          <a:prstGeom prst="rect">
            <a:avLst/>
          </a:prstGeom>
        </p:spPr>
        <p:txBody>
          <a:bodyPr>
            <a:normAutofit/>
          </a:bodyPr>
          <a:lstStyle/>
          <a:p>
            <a:r>
              <a:t>Tekst naslova</a:t>
            </a:r>
          </a:p>
        </p:txBody>
      </p:sp>
      <p:sp>
        <p:nvSpPr>
          <p:cNvPr id="62"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584" name="Tekst naslova"/>
          <p:cNvSpPr txBox="1">
            <a:spLocks noGrp="1"/>
          </p:cNvSpPr>
          <p:nvPr>
            <p:ph type="title"/>
          </p:nvPr>
        </p:nvSpPr>
        <p:spPr>
          <a:prstGeom prst="rect">
            <a:avLst/>
          </a:prstGeom>
        </p:spPr>
        <p:txBody>
          <a:bodyPr>
            <a:normAutofit/>
          </a:bodyPr>
          <a:lstStyle/>
          <a:p>
            <a:r>
              <a:t>Tekst naslova</a:t>
            </a:r>
          </a:p>
        </p:txBody>
      </p:sp>
      <p:sp>
        <p:nvSpPr>
          <p:cNvPr id="585" name="Tijelo razine jedan…"/>
          <p:cNvSpPr txBox="1">
            <a:spLocks noGrp="1"/>
          </p:cNvSpPr>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r>
              <a:t>Tijelo razine jedan</a:t>
            </a:r>
          </a:p>
          <a:p>
            <a:pPr lvl="1"/>
            <a:r>
              <a:t>Tijelo razine dva</a:t>
            </a:r>
          </a:p>
          <a:p>
            <a:pPr lvl="2"/>
            <a:r>
              <a:t>Tijelo razine tri</a:t>
            </a:r>
          </a:p>
          <a:p>
            <a:pPr lvl="3"/>
            <a:r>
              <a:t>Tijelo razine četiri</a:t>
            </a:r>
          </a:p>
          <a:p>
            <a:pPr lvl="4"/>
            <a:r>
              <a:t>Tijelo razine pet</a:t>
            </a:r>
          </a:p>
        </p:txBody>
      </p:sp>
      <p:sp>
        <p:nvSpPr>
          <p:cNvPr id="586"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69" name="Tekst naslova"/>
          <p:cNvSpPr txBox="1">
            <a:spLocks noGrp="1"/>
          </p:cNvSpPr>
          <p:nvPr>
            <p:ph type="title"/>
          </p:nvPr>
        </p:nvSpPr>
        <p:spPr>
          <a:xfrm>
            <a:off x="1270000" y="2971800"/>
            <a:ext cx="10464800" cy="3810000"/>
          </a:xfrm>
          <a:prstGeom prst="rect">
            <a:avLst/>
          </a:prstGeom>
        </p:spPr>
        <p:txBody>
          <a:bodyPr>
            <a:normAutofit/>
          </a:bodyPr>
          <a:lstStyle/>
          <a:p>
            <a:r>
              <a:t>Tekst naslova</a:t>
            </a:r>
          </a:p>
        </p:txBody>
      </p:sp>
      <p:sp>
        <p:nvSpPr>
          <p:cNvPr id="70"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77" name="Tekst naslova"/>
          <p:cNvSpPr txBox="1">
            <a:spLocks noGrp="1"/>
          </p:cNvSpPr>
          <p:nvPr>
            <p:ph type="title"/>
          </p:nvPr>
        </p:nvSpPr>
        <p:spPr>
          <a:xfrm>
            <a:off x="1270000" y="7366000"/>
            <a:ext cx="10464800" cy="1701800"/>
          </a:xfrm>
          <a:prstGeom prst="rect">
            <a:avLst/>
          </a:prstGeom>
        </p:spPr>
        <p:txBody>
          <a:bodyPr>
            <a:normAutofit/>
          </a:bodyPr>
          <a:lstStyle/>
          <a:p>
            <a:r>
              <a:t>Tekst naslova</a:t>
            </a:r>
          </a:p>
        </p:txBody>
      </p:sp>
      <p:sp>
        <p:nvSpPr>
          <p:cNvPr id="78" name="Slika"/>
          <p:cNvSpPr>
            <a:spLocks noGrp="1"/>
          </p:cNvSpPr>
          <p:nvPr>
            <p:ph type="pic" sz="half" idx="21"/>
          </p:nvPr>
        </p:nvSpPr>
        <p:spPr>
          <a:xfrm>
            <a:off x="2438400" y="1638299"/>
            <a:ext cx="8128000" cy="5042207"/>
          </a:xfrm>
          <a:prstGeom prst="rect">
            <a:avLst/>
          </a:prstGeom>
        </p:spPr>
        <p:txBody>
          <a:bodyPr lIns="91439" tIns="45719" rIns="91439" bIns="45719" anchor="t">
            <a:noAutofit/>
          </a:bodyPr>
          <a:lstStyle/>
          <a:p>
            <a:endParaRPr/>
          </a:p>
        </p:txBody>
      </p:sp>
      <p:sp>
        <p:nvSpPr>
          <p:cNvPr id="79"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86" name="Tekst naslova"/>
          <p:cNvSpPr txBox="1">
            <a:spLocks noGrp="1"/>
          </p:cNvSpPr>
          <p:nvPr>
            <p:ph type="title"/>
          </p:nvPr>
        </p:nvSpPr>
        <p:spPr>
          <a:xfrm>
            <a:off x="1270000" y="7366000"/>
            <a:ext cx="10464800" cy="1701800"/>
          </a:xfrm>
          <a:prstGeom prst="rect">
            <a:avLst/>
          </a:prstGeom>
        </p:spPr>
        <p:txBody>
          <a:bodyPr>
            <a:normAutofit/>
          </a:bodyPr>
          <a:lstStyle>
            <a:lvl1pPr>
              <a:defRPr>
                <a:latin typeface="+mn-lt"/>
                <a:ea typeface="+mn-ea"/>
                <a:cs typeface="+mn-cs"/>
                <a:sym typeface="Georgia"/>
              </a:defRPr>
            </a:lvl1pPr>
          </a:lstStyle>
          <a:p>
            <a:r>
              <a:t>Tekst naslova</a:t>
            </a:r>
          </a:p>
        </p:txBody>
      </p:sp>
      <p:sp>
        <p:nvSpPr>
          <p:cNvPr id="87" name="Slika"/>
          <p:cNvSpPr>
            <a:spLocks noGrp="1"/>
          </p:cNvSpPr>
          <p:nvPr>
            <p:ph type="pic" sz="half" idx="21"/>
          </p:nvPr>
        </p:nvSpPr>
        <p:spPr>
          <a:xfrm>
            <a:off x="2438400" y="1638299"/>
            <a:ext cx="8128000" cy="5042207"/>
          </a:xfrm>
          <a:prstGeom prst="rect">
            <a:avLst/>
          </a:prstGeom>
          <a:ln w="25400"/>
          <a:effectLst>
            <a:reflection stA="50000" endPos="40000" dir="5400000" sy="-100000" algn="bl" rotWithShape="0"/>
          </a:effectLst>
        </p:spPr>
        <p:txBody>
          <a:bodyPr lIns="91439" tIns="45719" rIns="91439" bIns="45719" anchor="t">
            <a:noAutofit/>
          </a:bodyPr>
          <a:lstStyle/>
          <a:p>
            <a:endParaRPr/>
          </a:p>
        </p:txBody>
      </p:sp>
      <p:sp>
        <p:nvSpPr>
          <p:cNvPr id="88" name="Broj slajd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elo razine jedan…"/>
          <p:cNvSpPr txBox="1">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Tijelo razine jedan</a:t>
            </a:r>
          </a:p>
          <a:p>
            <a:pPr lvl="1"/>
            <a:r>
              <a:t>Tijelo razine dva</a:t>
            </a:r>
          </a:p>
          <a:p>
            <a:pPr lvl="2"/>
            <a:r>
              <a:t>Tijelo razine tri</a:t>
            </a:r>
          </a:p>
          <a:p>
            <a:pPr lvl="3"/>
            <a:r>
              <a:t>Tijelo razine četiri</a:t>
            </a:r>
          </a:p>
          <a:p>
            <a:pPr lvl="4"/>
            <a:r>
              <a:t>Tijelo razine pet</a:t>
            </a:r>
          </a:p>
        </p:txBody>
      </p:sp>
      <p:sp>
        <p:nvSpPr>
          <p:cNvPr id="3" name="Tekst naslova"/>
          <p:cNvSpPr txBox="1">
            <a:spLocks noGrp="1"/>
          </p:cNvSpPr>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r>
              <a:t>Tekst naslova</a:t>
            </a:r>
          </a:p>
        </p:txBody>
      </p:sp>
      <p:sp>
        <p:nvSpPr>
          <p:cNvPr id="4" name="Broj slajda"/>
          <p:cNvSpPr txBox="1">
            <a:spLocks noGrp="1"/>
          </p:cNvSpPr>
          <p:nvPr>
            <p:ph type="sldNum" sz="quarter" idx="2"/>
          </p:nvPr>
        </p:nvSpPr>
        <p:spPr>
          <a:xfrm>
            <a:off x="6324600" y="9258300"/>
            <a:ext cx="342900" cy="3683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transition spd="med"/>
  <p:txStyles>
    <p:titleStyle>
      <a:lvl1pPr marL="0" marR="0" indent="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1pPr>
      <a:lvl2pPr marL="0" marR="0" indent="3429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2pPr>
      <a:lvl3pPr marL="0" marR="0" indent="6858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3pPr>
      <a:lvl4pPr marL="0" marR="0" indent="10287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4pPr>
      <a:lvl5pPr marL="0" marR="0" indent="13716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5pPr>
      <a:lvl6pPr marL="0" marR="0" indent="17145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6pPr>
      <a:lvl7pPr marL="0" marR="0" indent="20574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7pPr>
      <a:lvl8pPr marL="0" marR="0" indent="24003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8pPr>
      <a:lvl9pPr marL="0" marR="0" indent="2743200" algn="ctr" defTabSz="584200" latinLnBrk="0">
        <a:lnSpc>
          <a:spcPct val="100000"/>
        </a:lnSpc>
        <a:spcBef>
          <a:spcPts val="0"/>
        </a:spcBef>
        <a:spcAft>
          <a:spcPts val="0"/>
        </a:spcAft>
        <a:buClrTx/>
        <a:buSzTx/>
        <a:buFontTx/>
        <a:buNone/>
        <a:tabLst/>
        <a:defRPr sz="8400" b="0" i="0" u="none" strike="noStrike" cap="none" spc="0" baseline="0">
          <a:solidFill>
            <a:srgbClr val="000000"/>
          </a:solidFill>
          <a:uFillTx/>
          <a:latin typeface="Gill Sans"/>
          <a:ea typeface="Gill Sans"/>
          <a:cs typeface="Gill San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sz="42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1pPr>
      <a:lvl2pPr marL="0" marR="0" indent="3429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2pPr>
      <a:lvl3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3pPr>
      <a:lvl4pPr marL="0" marR="0" indent="10287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4pPr>
      <a:lvl5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5pPr>
      <a:lvl6pPr marL="0" marR="0" indent="17145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6pPr>
      <a:lvl7pPr marL="0" marR="0" indent="2057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7pPr>
      <a:lvl8pPr marL="0" marR="0" indent="24003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8pPr>
      <a:lvl9pPr marL="0" marR="0" indent="2743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 name="Čovjek i njegovo tijelo…"/>
          <p:cNvSpPr txBox="1">
            <a:spLocks noGrp="1"/>
          </p:cNvSpPr>
          <p:nvPr>
            <p:ph type="ctrTitle"/>
          </p:nvPr>
        </p:nvSpPr>
        <p:spPr>
          <a:xfrm>
            <a:off x="1270000" y="1519766"/>
            <a:ext cx="10464800" cy="3302001"/>
          </a:xfrm>
          <a:prstGeom prst="rect">
            <a:avLst/>
          </a:prstGeom>
        </p:spPr>
        <p:txBody>
          <a:bodyPr/>
          <a:lstStyle/>
          <a:p>
            <a:pPr defTabSz="385572">
              <a:defRPr sz="5544" b="1" cap="small"/>
            </a:pPr>
            <a:r>
              <a:rPr dirty="0" err="1"/>
              <a:t>Čovjek</a:t>
            </a:r>
            <a:r>
              <a:rPr dirty="0"/>
              <a:t> i </a:t>
            </a:r>
            <a:r>
              <a:rPr dirty="0" err="1"/>
              <a:t>njegovo</a:t>
            </a:r>
            <a:r>
              <a:rPr dirty="0"/>
              <a:t> </a:t>
            </a:r>
            <a:r>
              <a:rPr dirty="0" err="1"/>
              <a:t>tijelo</a:t>
            </a:r>
            <a:endParaRPr dirty="0"/>
          </a:p>
          <a:p>
            <a:pPr defTabSz="385572">
              <a:defRPr sz="5544"/>
            </a:pPr>
            <a:endParaRPr dirty="0"/>
          </a:p>
          <a:p>
            <a:pPr defTabSz="385572">
              <a:defRPr sz="5544" i="1"/>
            </a:pPr>
            <a:r>
              <a:rPr sz="3600" dirty="0" err="1"/>
              <a:t>Ambivalentnosti</a:t>
            </a:r>
            <a:r>
              <a:rPr sz="3600" dirty="0"/>
              <a:t> </a:t>
            </a:r>
            <a:r>
              <a:rPr sz="3600" dirty="0" err="1"/>
              <a:t>zapadnoga</a:t>
            </a:r>
            <a:r>
              <a:rPr sz="3600" dirty="0"/>
              <a:t> </a:t>
            </a:r>
            <a:r>
              <a:rPr sz="3600" dirty="0" err="1"/>
              <a:t>mišljenja</a:t>
            </a:r>
            <a:endParaRPr sz="3600" dirty="0"/>
          </a:p>
        </p:txBody>
      </p:sp>
      <p:sp>
        <p:nvSpPr>
          <p:cNvPr id="596" name="Stručni skup vjeroučitelja Splitsko-makarske nadbiskupije…"/>
          <p:cNvSpPr txBox="1"/>
          <p:nvPr/>
        </p:nvSpPr>
        <p:spPr>
          <a:xfrm>
            <a:off x="2304789" y="5662719"/>
            <a:ext cx="8492647" cy="19492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3000">
                <a:solidFill>
                  <a:srgbClr val="010101"/>
                </a:solidFill>
                <a:effectLst>
                  <a:outerShdw blurRad="38100" dist="12700" dir="5400000" rotWithShape="0">
                    <a:srgbClr val="000000">
                      <a:alpha val="50000"/>
                    </a:srgbClr>
                  </a:outerShdw>
                </a:effectLst>
                <a:latin typeface="+mn-lt"/>
                <a:ea typeface="+mn-ea"/>
                <a:cs typeface="+mn-cs"/>
                <a:sym typeface="Georgia"/>
              </a:defRPr>
            </a:pPr>
            <a:r>
              <a:rPr sz="2400" dirty="0" err="1"/>
              <a:t>Stručni</a:t>
            </a:r>
            <a:r>
              <a:rPr sz="2400" dirty="0"/>
              <a:t> </a:t>
            </a:r>
            <a:r>
              <a:rPr sz="2400" dirty="0" err="1"/>
              <a:t>skup</a:t>
            </a:r>
            <a:r>
              <a:rPr sz="2400" dirty="0"/>
              <a:t> </a:t>
            </a:r>
            <a:r>
              <a:rPr sz="2400" dirty="0" err="1"/>
              <a:t>vjeroučitelja</a:t>
            </a:r>
            <a:r>
              <a:rPr sz="2400" dirty="0"/>
              <a:t> </a:t>
            </a:r>
            <a:r>
              <a:rPr sz="2400" dirty="0" err="1"/>
              <a:t>Splitsko-makarske</a:t>
            </a:r>
            <a:r>
              <a:rPr sz="2400" dirty="0"/>
              <a:t> </a:t>
            </a:r>
            <a:r>
              <a:rPr sz="2400" dirty="0" err="1"/>
              <a:t>nadbiskupije</a:t>
            </a:r>
            <a:endParaRPr sz="2400" dirty="0"/>
          </a:p>
          <a:p>
            <a:pPr>
              <a:defRPr sz="3000">
                <a:solidFill>
                  <a:srgbClr val="010101"/>
                </a:solidFill>
                <a:effectLst>
                  <a:outerShdw blurRad="38100" dist="12700" dir="5400000" rotWithShape="0">
                    <a:srgbClr val="000000">
                      <a:alpha val="50000"/>
                    </a:srgbClr>
                  </a:outerShdw>
                </a:effectLst>
                <a:latin typeface="+mn-lt"/>
                <a:ea typeface="+mn-ea"/>
                <a:cs typeface="+mn-cs"/>
                <a:sym typeface="Georgia"/>
              </a:defRPr>
            </a:pPr>
            <a:endParaRPr sz="2400" dirty="0"/>
          </a:p>
          <a:p>
            <a:pPr>
              <a:defRPr sz="3000">
                <a:solidFill>
                  <a:srgbClr val="010101"/>
                </a:solidFill>
                <a:effectLst>
                  <a:outerShdw blurRad="38100" dist="12700" dir="5400000" rotWithShape="0">
                    <a:srgbClr val="000000">
                      <a:alpha val="50000"/>
                    </a:srgbClr>
                  </a:outerShdw>
                </a:effectLst>
                <a:latin typeface="+mn-lt"/>
                <a:ea typeface="+mn-ea"/>
                <a:cs typeface="+mn-cs"/>
                <a:sym typeface="Georgia"/>
              </a:defRPr>
            </a:pPr>
            <a:r>
              <a:rPr lang="hr-HR" sz="2400" dirty="0"/>
              <a:t>S</a:t>
            </a:r>
            <a:r>
              <a:rPr sz="2400" dirty="0" err="1"/>
              <a:t>plit</a:t>
            </a:r>
            <a:r>
              <a:rPr sz="2400" dirty="0"/>
              <a:t>, 21. 11. 2020.</a:t>
            </a:r>
            <a:endParaRPr lang="hr-HR" sz="2400" dirty="0"/>
          </a:p>
          <a:p>
            <a:pPr>
              <a:defRPr sz="3000">
                <a:solidFill>
                  <a:srgbClr val="010101"/>
                </a:solidFill>
                <a:effectLst>
                  <a:outerShdw blurRad="38100" dist="12700" dir="5400000" rotWithShape="0">
                    <a:srgbClr val="000000">
                      <a:alpha val="50000"/>
                    </a:srgbClr>
                  </a:outerShdw>
                </a:effectLst>
                <a:latin typeface="+mn-lt"/>
                <a:ea typeface="+mn-ea"/>
                <a:cs typeface="+mn-cs"/>
                <a:sym typeface="Georgia"/>
              </a:defRPr>
            </a:pPr>
            <a:r>
              <a:rPr lang="hr-HR" sz="2400" dirty="0"/>
              <a:t>Prof. dr. sc. Ante Vučković</a:t>
            </a:r>
          </a:p>
          <a:p>
            <a:pPr>
              <a:defRPr sz="3000">
                <a:solidFill>
                  <a:srgbClr val="010101"/>
                </a:solidFill>
                <a:effectLst>
                  <a:outerShdw blurRad="38100" dist="12700" dir="5400000" rotWithShape="0">
                    <a:srgbClr val="000000">
                      <a:alpha val="50000"/>
                    </a:srgbClr>
                  </a:outerShdw>
                </a:effectLst>
                <a:latin typeface="+mn-lt"/>
                <a:ea typeface="+mn-ea"/>
                <a:cs typeface="+mn-cs"/>
                <a:sym typeface="Georgia"/>
              </a:defRPr>
            </a:pPr>
            <a:r>
              <a:rPr lang="hr-HR" sz="2400" dirty="0"/>
              <a:t>KBF, Split</a:t>
            </a:r>
            <a:endParaRPr sz="24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Kršćanstvo i tijelo"/>
          <p:cNvSpPr txBox="1">
            <a:spLocks noGrp="1"/>
          </p:cNvSpPr>
          <p:nvPr>
            <p:ph type="title"/>
          </p:nvPr>
        </p:nvSpPr>
        <p:spPr>
          <a:prstGeom prst="rect">
            <a:avLst/>
          </a:prstGeom>
        </p:spPr>
        <p:txBody>
          <a:bodyPr/>
          <a:lstStyle/>
          <a:p>
            <a:r>
              <a:t>Kršćanstvo i tijelo</a:t>
            </a:r>
          </a:p>
        </p:txBody>
      </p:sp>
      <p:sp>
        <p:nvSpPr>
          <p:cNvPr id="623" name="Otkriti kako kršćanstvo vrednuje tijelo"/>
          <p:cNvSpPr txBox="1">
            <a:spLocks noGrp="1"/>
          </p:cNvSpPr>
          <p:nvPr>
            <p:ph type="body" idx="1"/>
          </p:nvPr>
        </p:nvSpPr>
        <p:spPr>
          <a:prstGeom prst="rect">
            <a:avLst/>
          </a:prstGeom>
        </p:spPr>
        <p:txBody>
          <a:bodyPr/>
          <a:lstStyle/>
          <a:p>
            <a:r>
              <a:t>Otkriti kako kršćanstvo vrednuje tijelo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Platon - tijelo je zatvor"/>
          <p:cNvSpPr txBox="1">
            <a:spLocks noGrp="1"/>
          </p:cNvSpPr>
          <p:nvPr>
            <p:ph type="title"/>
          </p:nvPr>
        </p:nvSpPr>
        <p:spPr>
          <a:prstGeom prst="rect">
            <a:avLst/>
          </a:prstGeom>
        </p:spPr>
        <p:txBody>
          <a:bodyPr/>
          <a:lstStyle/>
          <a:p>
            <a:r>
              <a:t>Platon - tijelo je zatvor</a:t>
            </a:r>
          </a:p>
        </p:txBody>
      </p:sp>
      <p:sp>
        <p:nvSpPr>
          <p:cNvPr id="626" name="Sokrat, Platon: odmak od tijela…"/>
          <p:cNvSpPr txBox="1">
            <a:spLocks noGrp="1"/>
          </p:cNvSpPr>
          <p:nvPr>
            <p:ph type="body" idx="1"/>
          </p:nvPr>
        </p:nvSpPr>
        <p:spPr>
          <a:prstGeom prst="rect">
            <a:avLst/>
          </a:prstGeom>
        </p:spPr>
        <p:txBody>
          <a:bodyPr>
            <a:normAutofit lnSpcReduction="10000"/>
          </a:bodyPr>
          <a:lstStyle/>
          <a:p>
            <a:pPr marL="871219" indent="-560070" defTabSz="572516">
              <a:spcBef>
                <a:spcPts val="2300"/>
              </a:spcBef>
              <a:defRPr sz="3136"/>
            </a:pPr>
            <a:r>
              <a:t>Sokrat, Platon: odmak od tijela</a:t>
            </a:r>
          </a:p>
          <a:p>
            <a:pPr marL="871219" indent="-560070" defTabSz="572516">
              <a:spcBef>
                <a:spcPts val="2300"/>
              </a:spcBef>
              <a:defRPr sz="3136"/>
            </a:pPr>
            <a:r>
              <a:t>Platon, </a:t>
            </a:r>
            <a:r>
              <a:rPr i="1"/>
              <a:t>Alkibijad</a:t>
            </a:r>
            <a:r>
              <a:t>: duša i samosvijest sve ostalo upotrebljavaju i svim upravljaju</a:t>
            </a:r>
          </a:p>
          <a:p>
            <a:pPr marL="871219" indent="-560070" defTabSz="572516">
              <a:spcBef>
                <a:spcPts val="2300"/>
              </a:spcBef>
              <a:defRPr sz="3136"/>
            </a:pPr>
            <a:r>
              <a:t>Tijelo je instrument, organizam koji služi nekoj svrsi, nije utemeljeno u samome sebi</a:t>
            </a:r>
          </a:p>
          <a:p>
            <a:pPr marL="871219" indent="-560070" defTabSz="572516">
              <a:spcBef>
                <a:spcPts val="2300"/>
              </a:spcBef>
              <a:defRPr sz="3136"/>
            </a:pPr>
            <a:r>
              <a:t>Tijelo je ono što imamo, a ne što jesmo</a:t>
            </a:r>
          </a:p>
          <a:p>
            <a:pPr marL="871219" indent="-560070" defTabSz="572516">
              <a:spcBef>
                <a:spcPts val="2300"/>
              </a:spcBef>
              <a:defRPr sz="3136"/>
            </a:pPr>
            <a:r>
              <a:t>Tijelom se služimo, a mi sami nismo tijelo</a:t>
            </a:r>
          </a:p>
          <a:p>
            <a:pPr marL="871219" indent="-560070" defTabSz="572516">
              <a:spcBef>
                <a:spcPts val="2300"/>
              </a:spcBef>
              <a:defRPr sz="3136"/>
            </a:pPr>
            <a:r>
              <a:t>Za Platona istinski način filozofiranja: odvojiti se od tijela, postati čisti duh i čista duša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26"/>
                                        </p:tgtEl>
                                        <p:attrNameLst>
                                          <p:attrName>style.visibility</p:attrName>
                                        </p:attrNameLst>
                                      </p:cBhvr>
                                      <p:to>
                                        <p:strVal val="visible"/>
                                      </p:to>
                                    </p:set>
                                    <p:animEffect transition="in" filter="box(out)">
                                      <p:cBhvr>
                                        <p:cTn id="7" dur="1000"/>
                                        <p:tgtEl>
                                          <p:spTgt spid="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Fedon, 67, a - e"/>
          <p:cNvSpPr txBox="1">
            <a:spLocks noGrp="1"/>
          </p:cNvSpPr>
          <p:nvPr>
            <p:ph type="title"/>
          </p:nvPr>
        </p:nvSpPr>
        <p:spPr>
          <a:prstGeom prst="rect">
            <a:avLst/>
          </a:prstGeom>
        </p:spPr>
        <p:txBody>
          <a:bodyPr/>
          <a:lstStyle/>
          <a:p>
            <a:r>
              <a:t>Fedon, 67, a - e</a:t>
            </a:r>
          </a:p>
        </p:txBody>
      </p:sp>
      <p:sp>
        <p:nvSpPr>
          <p:cNvPr id="629" name="Po svemu tom, kaže, treba da se u ozbiljnih filozofa budi ovakva nekakva misao, te će oni i među se od prilike ovako što govoriti: “Ima, čini se, neki regbi puteljak, koji nas dovodi k svrsi; jer dok nam je u razmatranju tijelo zajedno s umom i dok je du"/>
          <p:cNvSpPr txBox="1">
            <a:spLocks noGrp="1"/>
          </p:cNvSpPr>
          <p:nvPr>
            <p:ph type="body" idx="1"/>
          </p:nvPr>
        </p:nvSpPr>
        <p:spPr>
          <a:prstGeom prst="rect">
            <a:avLst/>
          </a:prstGeom>
        </p:spPr>
        <p:txBody>
          <a:bodyPr/>
          <a:lstStyle/>
          <a:p>
            <a:r>
              <a:t>Po svemu tom, kaže, treba da se u ozbiljnih filozofa budi ovakva nekakva misao, te će oni i među se od prilike ovako što govoriti: “Ima, čini se, neki regbi puteljak, koji nas dovodi k svrsi; jer dok nam je u razmatranju tijelo zajedno s umom i dok je duša naša izmiješana s takvom nevoljom, ne dovinusmo se pak nikad dosta onomu što želimo, a to je, velimo, istina. Ama nebrojene jade zadaje nam tijelo radi potrebne hrane, pa ako još navale bolesti kakave, ne daju nam ići za onim što zaista jest.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29">
                                            <p:bg/>
                                          </p:spTgt>
                                        </p:tgtEl>
                                        <p:attrNameLst>
                                          <p:attrName>style.visibility</p:attrName>
                                        </p:attrNameLst>
                                      </p:cBhvr>
                                      <p:to>
                                        <p:strVal val="visible"/>
                                      </p:to>
                                    </p:set>
                                    <p:animEffect transition="in" filter="box(out)">
                                      <p:cBhvr>
                                        <p:cTn id="7" dur="1000"/>
                                        <p:tgtEl>
                                          <p:spTgt spid="629">
                                            <p:bg/>
                                          </p:spTgt>
                                        </p:tgtEl>
                                      </p:cBhvr>
                                    </p:animEffect>
                                  </p:childTnLst>
                                </p:cTn>
                              </p:par>
                              <p:par>
                                <p:cTn id="8" presetID="4" presetClass="entr" presetSubtype="32" fill="hold" grpId="1" nodeType="withEffect">
                                  <p:stCondLst>
                                    <p:cond delay="0"/>
                                  </p:stCondLst>
                                  <p:iterate>
                                    <p:tmAbs val="0"/>
                                  </p:iterate>
                                  <p:childTnLst>
                                    <p:set>
                                      <p:cBhvr>
                                        <p:cTn id="9" fill="hold"/>
                                        <p:tgtEl>
                                          <p:spTgt spid="629">
                                            <p:txEl>
                                              <p:pRg st="0" end="0"/>
                                            </p:txEl>
                                          </p:spTgt>
                                        </p:tgtEl>
                                        <p:attrNameLst>
                                          <p:attrName>style.visibility</p:attrName>
                                        </p:attrNameLst>
                                      </p:cBhvr>
                                      <p:to>
                                        <p:strVal val="visible"/>
                                      </p:to>
                                    </p:set>
                                    <p:animEffect transition="in" filter="box(out)">
                                      <p:cBhvr>
                                        <p:cTn id="10" dur="1000"/>
                                        <p:tgtEl>
                                          <p:spTgt spid="6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 grpI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Fedon, 67, a - e"/>
          <p:cNvSpPr txBox="1">
            <a:spLocks noGrp="1"/>
          </p:cNvSpPr>
          <p:nvPr>
            <p:ph type="title"/>
          </p:nvPr>
        </p:nvSpPr>
        <p:spPr>
          <a:prstGeom prst="rect">
            <a:avLst/>
          </a:prstGeom>
        </p:spPr>
        <p:txBody>
          <a:bodyPr/>
          <a:lstStyle/>
          <a:p>
            <a:r>
              <a:t>Fedon, 67, a - e</a:t>
            </a:r>
          </a:p>
        </p:txBody>
      </p:sp>
      <p:sp>
        <p:nvSpPr>
          <p:cNvPr id="632" name="A napunjuje nas ljubavlju, požudom, strahom i svakojakim podobama i tolikim tricama i kučinama, te se zapravo uistinu od njega ne možemo nigda ni razabrati. Pa i ratove, bune i bitke ne gradi ništa drugo doli tijelo i požude njegove. Ta radi zgrtanja nov"/>
          <p:cNvSpPr txBox="1">
            <a:spLocks noGrp="1"/>
          </p:cNvSpPr>
          <p:nvPr>
            <p:ph type="body" idx="1"/>
          </p:nvPr>
        </p:nvSpPr>
        <p:spPr>
          <a:prstGeom prst="rect">
            <a:avLst/>
          </a:prstGeom>
        </p:spPr>
        <p:txBody>
          <a:bodyPr/>
          <a:lstStyle/>
          <a:p>
            <a:r>
              <a:t>A napunjuje nas ljubavlju, požudom, strahom i svakojakim podobama i tolikim tricama i kučinama, te se zapravo uistinu od njega ne možemo nigda ni razabrati. Pa i ratove, bune i bitke ne gradi ništa drugo doli tijelo i požude njegove. Ta radi zgrtanja novaca rađaju se ratovi, a novce smo prisiljeni zgrtati tijelu za volju, jer robujemo njezi njegovoj. Pa tako nam zbog svega toga ne dotječe vremena za filozofiju.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32">
                                            <p:bg/>
                                          </p:spTgt>
                                        </p:tgtEl>
                                        <p:attrNameLst>
                                          <p:attrName>style.visibility</p:attrName>
                                        </p:attrNameLst>
                                      </p:cBhvr>
                                      <p:to>
                                        <p:strVal val="visible"/>
                                      </p:to>
                                    </p:set>
                                    <p:animEffect transition="in" filter="box(out)">
                                      <p:cBhvr>
                                        <p:cTn id="7" dur="1000"/>
                                        <p:tgtEl>
                                          <p:spTgt spid="632">
                                            <p:bg/>
                                          </p:spTgt>
                                        </p:tgtEl>
                                      </p:cBhvr>
                                    </p:animEffect>
                                  </p:childTnLst>
                                </p:cTn>
                              </p:par>
                              <p:par>
                                <p:cTn id="8" presetID="4" presetClass="entr" presetSubtype="32" fill="hold" grpId="1" nodeType="withEffect">
                                  <p:stCondLst>
                                    <p:cond delay="0"/>
                                  </p:stCondLst>
                                  <p:iterate>
                                    <p:tmAbs val="0"/>
                                  </p:iterate>
                                  <p:childTnLst>
                                    <p:set>
                                      <p:cBhvr>
                                        <p:cTn id="9" fill="hold"/>
                                        <p:tgtEl>
                                          <p:spTgt spid="632">
                                            <p:txEl>
                                              <p:pRg st="0" end="0"/>
                                            </p:txEl>
                                          </p:spTgt>
                                        </p:tgtEl>
                                        <p:attrNameLst>
                                          <p:attrName>style.visibility</p:attrName>
                                        </p:attrNameLst>
                                      </p:cBhvr>
                                      <p:to>
                                        <p:strVal val="visible"/>
                                      </p:to>
                                    </p:set>
                                    <p:animEffect transition="in" filter="box(out)">
                                      <p:cBhvr>
                                        <p:cTn id="10" dur="1000"/>
                                        <p:tgtEl>
                                          <p:spTgt spid="6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Fedon, 67, a - e"/>
          <p:cNvSpPr txBox="1">
            <a:spLocks noGrp="1"/>
          </p:cNvSpPr>
          <p:nvPr>
            <p:ph type="title"/>
          </p:nvPr>
        </p:nvSpPr>
        <p:spPr>
          <a:prstGeom prst="rect">
            <a:avLst/>
          </a:prstGeom>
        </p:spPr>
        <p:txBody>
          <a:bodyPr/>
          <a:lstStyle/>
          <a:p>
            <a:r>
              <a:t>Fedon, 67, a - e</a:t>
            </a:r>
          </a:p>
        </p:txBody>
      </p:sp>
      <p:sp>
        <p:nvSpPr>
          <p:cNvPr id="635" name="A krajnje je od svega što nam, ako od njega i odahnemo koji časak te se damo na istraživanje, ono svuda upada, rađa smetnju i zabunu i uznemiruje, te od njega ne možemo motriti istine, već nam je zaista jasno, hoćemo li ikad nešto dokraja da spoznamo, a "/>
          <p:cNvSpPr txBox="1">
            <a:spLocks noGrp="1"/>
          </p:cNvSpPr>
          <p:nvPr>
            <p:ph type="body" idx="1"/>
          </p:nvPr>
        </p:nvSpPr>
        <p:spPr>
          <a:prstGeom prst="rect">
            <a:avLst/>
          </a:prstGeom>
        </p:spPr>
        <p:txBody>
          <a:bodyPr>
            <a:normAutofit lnSpcReduction="10000"/>
          </a:bodyPr>
          <a:lstStyle/>
          <a:p>
            <a:r>
              <a:t>A krajnje je od svega što nam, ako od njega i odahnemo koji časak te se damo na istraživanje, ono svuda upada, rađa smetnju i zabunu i uznemiruje, te od njega ne možemo motriti istine, već nam je zaista jasno, hoćemo li ikad nešto dokraja da spoznamo, a ono nam se s njime rastati i samom dušom gledati sve o sebi. Pa, sva je prilika, imat ćemo, što nam srce žudi - a velimo, da je spoznaja zlato naše - onda, kad, kako razlaganje pokazuje, preminemo, a ne za života. Jer ako se zbog tijela ne može ništa do kraja spoznati, bit će jedno od dvoga: ili se nigdje ne da steći znanje ili poslije smrti.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35">
                                            <p:bg/>
                                          </p:spTgt>
                                        </p:tgtEl>
                                        <p:attrNameLst>
                                          <p:attrName>style.visibility</p:attrName>
                                        </p:attrNameLst>
                                      </p:cBhvr>
                                      <p:to>
                                        <p:strVal val="visible"/>
                                      </p:to>
                                    </p:set>
                                    <p:animEffect transition="in" filter="box(out)">
                                      <p:cBhvr>
                                        <p:cTn id="7" dur="1000"/>
                                        <p:tgtEl>
                                          <p:spTgt spid="635">
                                            <p:bg/>
                                          </p:spTgt>
                                        </p:tgtEl>
                                      </p:cBhvr>
                                    </p:animEffect>
                                  </p:childTnLst>
                                </p:cTn>
                              </p:par>
                              <p:par>
                                <p:cTn id="8" presetID="4" presetClass="entr" presetSubtype="32" fill="hold" grpId="1" nodeType="withEffect">
                                  <p:stCondLst>
                                    <p:cond delay="0"/>
                                  </p:stCondLst>
                                  <p:iterate>
                                    <p:tmAbs val="0"/>
                                  </p:iterate>
                                  <p:childTnLst>
                                    <p:set>
                                      <p:cBhvr>
                                        <p:cTn id="9" fill="hold"/>
                                        <p:tgtEl>
                                          <p:spTgt spid="635">
                                            <p:txEl>
                                              <p:pRg st="0" end="0"/>
                                            </p:txEl>
                                          </p:spTgt>
                                        </p:tgtEl>
                                        <p:attrNameLst>
                                          <p:attrName>style.visibility</p:attrName>
                                        </p:attrNameLst>
                                      </p:cBhvr>
                                      <p:to>
                                        <p:strVal val="visible"/>
                                      </p:to>
                                    </p:set>
                                    <p:animEffect transition="in" filter="box(out)">
                                      <p:cBhvr>
                                        <p:cTn id="10" dur="1000"/>
                                        <p:tgtEl>
                                          <p:spTgt spid="6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 grpId="1"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 name="Fedon, 67, a - e"/>
          <p:cNvSpPr txBox="1">
            <a:spLocks noGrp="1"/>
          </p:cNvSpPr>
          <p:nvPr>
            <p:ph type="title"/>
          </p:nvPr>
        </p:nvSpPr>
        <p:spPr>
          <a:prstGeom prst="rect">
            <a:avLst/>
          </a:prstGeom>
        </p:spPr>
        <p:txBody>
          <a:bodyPr/>
          <a:lstStyle/>
          <a:p>
            <a:r>
              <a:t>Fedon, 67, a - e</a:t>
            </a:r>
          </a:p>
        </p:txBody>
      </p:sp>
      <p:sp>
        <p:nvSpPr>
          <p:cNvPr id="638" name="Ta onda će duša biti sama za se, bez tijela, a prije ne. I dok živimo, bit ćemo, sva je prilika, znanju najviše na domaku, ako budemo što manje, koliko je već prijeka potreba, općili i družili se s tijelom i ako se ne budemo napunjali prirodom njegovom, "/>
          <p:cNvSpPr txBox="1">
            <a:spLocks noGrp="1"/>
          </p:cNvSpPr>
          <p:nvPr>
            <p:ph type="body" idx="1"/>
          </p:nvPr>
        </p:nvSpPr>
        <p:spPr>
          <a:prstGeom prst="rect">
            <a:avLst/>
          </a:prstGeom>
        </p:spPr>
        <p:txBody>
          <a:bodyPr>
            <a:normAutofit lnSpcReduction="10000"/>
          </a:bodyPr>
          <a:lstStyle/>
          <a:p>
            <a:pPr marL="826769" indent="-531494" defTabSz="543305">
              <a:spcBef>
                <a:spcPts val="2200"/>
              </a:spcBef>
              <a:defRPr sz="2976"/>
            </a:pPr>
            <a:r>
              <a:t>Ta onda će duša biti sama za se, bez tijela, a prije ne. I dok živimo, bit ćemo, sva je prilika, znanju najviše na domaku, ako budemo što manje, koliko je već prijeka potreba, općili i družili se s tijelom i ako se ne budemo napunjali prirodom njegovom, nego ako budemo od njega čisti, dok nas bog ne oslobodi. I ovako čisti i riješeni bezumlja tjelesnoga bit ćemo po svoj prilici sa sličnim i spoznat ćemo sami po sebi svu golu istinu. A to ne može biti laž. Ta nečisto se valjda ne smije hvatati istoga. Tako mislim moraju među sobom govoriti i suditi svi zaista znanja željni. Ili ti se ne čini tako?</a:t>
            </a:r>
          </a:p>
          <a:p>
            <a:pPr marL="826769" indent="-531494" defTabSz="543305">
              <a:spcBef>
                <a:spcPts val="2200"/>
              </a:spcBef>
              <a:defRPr sz="2976"/>
            </a:pPr>
            <a:r>
              <a:t>I te kako, Sokrate!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38"/>
                                        </p:tgtEl>
                                        <p:attrNameLst>
                                          <p:attrName>style.visibility</p:attrName>
                                        </p:attrNameLst>
                                      </p:cBhvr>
                                      <p:to>
                                        <p:strVal val="visible"/>
                                      </p:to>
                                    </p:set>
                                    <p:animEffect transition="in" filter="box(out)">
                                      <p:cBhvr>
                                        <p:cTn id="7" dur="1000"/>
                                        <p:tgtEl>
                                          <p:spTgt spid="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Prednosti biti bez tijela"/>
          <p:cNvSpPr txBox="1">
            <a:spLocks noGrp="1"/>
          </p:cNvSpPr>
          <p:nvPr>
            <p:ph type="title"/>
          </p:nvPr>
        </p:nvSpPr>
        <p:spPr>
          <a:prstGeom prst="rect">
            <a:avLst/>
          </a:prstGeom>
        </p:spPr>
        <p:txBody>
          <a:bodyPr/>
          <a:lstStyle/>
          <a:p>
            <a:r>
              <a:t>Prednosti biti bez tijela</a:t>
            </a:r>
          </a:p>
        </p:txBody>
      </p:sp>
      <p:sp>
        <p:nvSpPr>
          <p:cNvPr id="641" name="Sokratov zadnji razgovor prije smrti…"/>
          <p:cNvSpPr txBox="1">
            <a:spLocks noGrp="1"/>
          </p:cNvSpPr>
          <p:nvPr>
            <p:ph type="body" idx="1"/>
          </p:nvPr>
        </p:nvSpPr>
        <p:spPr>
          <a:prstGeom prst="rect">
            <a:avLst/>
          </a:prstGeom>
        </p:spPr>
        <p:txBody>
          <a:bodyPr/>
          <a:lstStyle/>
          <a:p>
            <a:pPr marL="871219" indent="-560070" defTabSz="572516">
              <a:spcBef>
                <a:spcPts val="2300"/>
              </a:spcBef>
              <a:defRPr sz="3136"/>
            </a:pPr>
            <a:r>
              <a:t>Sokratov zadnji razgovor prije smrti</a:t>
            </a:r>
          </a:p>
          <a:p>
            <a:pPr marL="871219" indent="-560070" defTabSz="572516">
              <a:spcBef>
                <a:spcPts val="2300"/>
              </a:spcBef>
              <a:defRPr sz="3136"/>
            </a:pPr>
            <a:r>
              <a:t>Bavi se smrću i besmrtnošću</a:t>
            </a:r>
          </a:p>
          <a:p>
            <a:pPr marL="871219" indent="-560070" defTabSz="572516">
              <a:spcBef>
                <a:spcPts val="2300"/>
              </a:spcBef>
              <a:defRPr sz="3136"/>
            </a:pPr>
            <a:r>
              <a:t>Zadatak: riječima djelovati na prisutne da izdrže mučno stanje, da bez plača i kukanja dočekaju Sokratovu smrt</a:t>
            </a:r>
          </a:p>
          <a:p>
            <a:pPr marL="871219" indent="-560070" defTabSz="572516">
              <a:spcBef>
                <a:spcPts val="2300"/>
              </a:spcBef>
              <a:defRPr sz="3136"/>
            </a:pPr>
            <a:r>
              <a:t>Nadvladavanje smrtnoga straha: to je jedan od glavnih motiva filozofije kao načina življenja</a:t>
            </a:r>
          </a:p>
          <a:p>
            <a:pPr marL="871219" indent="-560070" defTabSz="572516">
              <a:spcBef>
                <a:spcPts val="2300"/>
              </a:spcBef>
              <a:defRPr sz="3136"/>
            </a:pPr>
            <a:r>
              <a:t>Razgovor s prijateljima: Sokrat podsjeća da su cijeloga života nastojali što više dušu odvojiti od tijela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41"/>
                                        </p:tgtEl>
                                        <p:attrNameLst>
                                          <p:attrName>style.visibility</p:attrName>
                                        </p:attrNameLst>
                                      </p:cBhvr>
                                      <p:to>
                                        <p:strVal val="visible"/>
                                      </p:to>
                                    </p:set>
                                    <p:animEffect transition="in" filter="box(out)">
                                      <p:cBhvr>
                                        <p:cTn id="7" dur="1000"/>
                                        <p:tgtEl>
                                          <p:spTgt spid="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 name="Duša ima prednost"/>
          <p:cNvSpPr txBox="1">
            <a:spLocks noGrp="1"/>
          </p:cNvSpPr>
          <p:nvPr>
            <p:ph type="title"/>
          </p:nvPr>
        </p:nvSpPr>
        <p:spPr>
          <a:prstGeom prst="rect">
            <a:avLst/>
          </a:prstGeom>
        </p:spPr>
        <p:txBody>
          <a:bodyPr/>
          <a:lstStyle/>
          <a:p>
            <a:r>
              <a:t>Duša ima prednost</a:t>
            </a:r>
          </a:p>
        </p:txBody>
      </p:sp>
      <p:sp>
        <p:nvSpPr>
          <p:cNvPr id="644" name="Smrt: odvajanje duše od tijela?…"/>
          <p:cNvSpPr txBox="1">
            <a:spLocks noGrp="1"/>
          </p:cNvSpPr>
          <p:nvPr>
            <p:ph type="body" idx="1"/>
          </p:nvPr>
        </p:nvSpPr>
        <p:spPr>
          <a:prstGeom prst="rect">
            <a:avLst/>
          </a:prstGeom>
        </p:spPr>
        <p:txBody>
          <a:bodyPr/>
          <a:lstStyle/>
          <a:p>
            <a:r>
              <a:t>Smrt: odvajanje duše od tijela?</a:t>
            </a:r>
          </a:p>
          <a:p>
            <a:r>
              <a:t>Onda je život: bitak na smrt</a:t>
            </a:r>
          </a:p>
          <a:p>
            <a:r>
              <a:t>Smrt filozofu onda nije ništa strašno: donosi ono oko čega se on ionako cijeli život trudio</a:t>
            </a:r>
          </a:p>
          <a:p>
            <a:r>
              <a:t>Sokratovska ironija: odvajanje duše i tijela ipak nije cilj filozofa i filozofije</a:t>
            </a:r>
          </a:p>
          <a:p>
            <a:r>
              <a:t>Ipak ovo je odredilo kasnija stoljeća: skrb pripada duši, a tijelu tek koliko je nužno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44"/>
                                        </p:tgtEl>
                                        <p:attrNameLst>
                                          <p:attrName>style.visibility</p:attrName>
                                        </p:attrNameLst>
                                      </p:cBhvr>
                                      <p:to>
                                        <p:strVal val="visible"/>
                                      </p:to>
                                    </p:set>
                                    <p:animEffect transition="in" filter="box(out)">
                                      <p:cBhvr>
                                        <p:cTn id="7" dur="10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Što je tijelo?"/>
          <p:cNvSpPr txBox="1">
            <a:spLocks noGrp="1"/>
          </p:cNvSpPr>
          <p:nvPr>
            <p:ph type="title"/>
          </p:nvPr>
        </p:nvSpPr>
        <p:spPr>
          <a:prstGeom prst="rect">
            <a:avLst/>
          </a:prstGeom>
        </p:spPr>
        <p:txBody>
          <a:bodyPr/>
          <a:lstStyle/>
          <a:p>
            <a:r>
              <a:t>Što je tijelo?</a:t>
            </a:r>
          </a:p>
        </p:txBody>
      </p:sp>
      <p:sp>
        <p:nvSpPr>
          <p:cNvPr id="647" name="zatvor…"/>
          <p:cNvSpPr txBox="1">
            <a:spLocks noGrp="1"/>
          </p:cNvSpPr>
          <p:nvPr>
            <p:ph type="body" idx="1"/>
          </p:nvPr>
        </p:nvSpPr>
        <p:spPr>
          <a:prstGeom prst="rect">
            <a:avLst/>
          </a:prstGeom>
        </p:spPr>
        <p:txBody>
          <a:bodyPr/>
          <a:lstStyle/>
          <a:p>
            <a:r>
              <a:t>zatvor</a:t>
            </a:r>
          </a:p>
          <a:p>
            <a:r>
              <a:t>grob duše</a:t>
            </a:r>
          </a:p>
          <a:p>
            <a:r>
              <a:t>onečišćenje duše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47"/>
                                        </p:tgtEl>
                                        <p:attrNameLst>
                                          <p:attrName>style.visibility</p:attrName>
                                        </p:attrNameLst>
                                      </p:cBhvr>
                                      <p:to>
                                        <p:strVal val="visible"/>
                                      </p:to>
                                    </p:set>
                                    <p:animEffect transition="in" filter="box(out)">
                                      <p:cBhvr>
                                        <p:cTn id="7" dur="10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7"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 name="Čime tijelo zarazuje dušu?"/>
          <p:cNvSpPr txBox="1">
            <a:spLocks noGrp="1"/>
          </p:cNvSpPr>
          <p:nvPr>
            <p:ph type="title"/>
          </p:nvPr>
        </p:nvSpPr>
        <p:spPr>
          <a:prstGeom prst="rect">
            <a:avLst/>
          </a:prstGeom>
        </p:spPr>
        <p:txBody>
          <a:bodyPr/>
          <a:lstStyle/>
          <a:p>
            <a:r>
              <a:t>Čime tijelo zarazuje dušu?</a:t>
            </a:r>
          </a:p>
        </p:txBody>
      </p:sp>
      <p:sp>
        <p:nvSpPr>
          <p:cNvPr id="650" name="zamračuje spoznaju…"/>
          <p:cNvSpPr txBox="1">
            <a:spLocks noGrp="1"/>
          </p:cNvSpPr>
          <p:nvPr>
            <p:ph type="body" idx="1"/>
          </p:nvPr>
        </p:nvSpPr>
        <p:spPr>
          <a:prstGeom prst="rect">
            <a:avLst/>
          </a:prstGeom>
        </p:spPr>
        <p:txBody>
          <a:bodyPr/>
          <a:lstStyle/>
          <a:p>
            <a:r>
              <a:t>zamračuje spoznaju</a:t>
            </a:r>
          </a:p>
          <a:p>
            <a:r>
              <a:t>sužava slobodu</a:t>
            </a:r>
          </a:p>
          <a:p>
            <a:r>
              <a:t>sjedište je strasti</a:t>
            </a:r>
          </a:p>
          <a:p>
            <a:r>
              <a:t>mjesto je proturječja</a:t>
            </a:r>
          </a:p>
          <a:p>
            <a:r>
              <a:t>mjesto je boli, patnje, strasti, užici</a:t>
            </a:r>
          </a:p>
          <a:p>
            <a:r>
              <a:t>prepustiti se tijelu ili biti tijelo: prepustiti se oluji proturječja i sili strasti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50"/>
                                        </p:tgtEl>
                                        <p:attrNameLst>
                                          <p:attrName>style.visibility</p:attrName>
                                        </p:attrNameLst>
                                      </p:cBhvr>
                                      <p:to>
                                        <p:strVal val="visible"/>
                                      </p:to>
                                    </p:set>
                                    <p:animEffect transition="in" filter="box(out)">
                                      <p:cBhvr>
                                        <p:cTn id="7" dur="1000"/>
                                        <p:tgtEl>
                                          <p:spTgt spid="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Konfliktno područje"/>
          <p:cNvSpPr txBox="1">
            <a:spLocks noGrp="1"/>
          </p:cNvSpPr>
          <p:nvPr>
            <p:ph type="title"/>
          </p:nvPr>
        </p:nvSpPr>
        <p:spPr>
          <a:prstGeom prst="rect">
            <a:avLst/>
          </a:prstGeom>
        </p:spPr>
        <p:txBody>
          <a:bodyPr/>
          <a:lstStyle/>
          <a:p>
            <a:r>
              <a:t>Konfliktno područje</a:t>
            </a:r>
          </a:p>
        </p:txBody>
      </p:sp>
      <p:sp>
        <p:nvSpPr>
          <p:cNvPr id="599" name="Tijelo je:…"/>
          <p:cNvSpPr txBox="1">
            <a:spLocks noGrp="1"/>
          </p:cNvSpPr>
          <p:nvPr>
            <p:ph type="body" idx="1"/>
          </p:nvPr>
        </p:nvSpPr>
        <p:spPr>
          <a:prstGeom prst="rect">
            <a:avLst/>
          </a:prstGeom>
        </p:spPr>
        <p:txBody>
          <a:bodyPr/>
          <a:lstStyle/>
          <a:p>
            <a:r>
              <a:t>Tijelo je: </a:t>
            </a:r>
          </a:p>
          <a:p>
            <a:r>
              <a:t>- mjesto proturječja</a:t>
            </a:r>
          </a:p>
          <a:p>
            <a:r>
              <a:t>- mjesto sukoba interpretacija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Što je sloboda?"/>
          <p:cNvSpPr txBox="1">
            <a:spLocks noGrp="1"/>
          </p:cNvSpPr>
          <p:nvPr>
            <p:ph type="title"/>
          </p:nvPr>
        </p:nvSpPr>
        <p:spPr>
          <a:prstGeom prst="rect">
            <a:avLst/>
          </a:prstGeom>
        </p:spPr>
        <p:txBody>
          <a:bodyPr/>
          <a:lstStyle/>
          <a:p>
            <a:r>
              <a:t>Što je sloboda?</a:t>
            </a:r>
          </a:p>
        </p:txBody>
      </p:sp>
      <p:sp>
        <p:nvSpPr>
          <p:cNvPr id="653" name="odmak od tijela…"/>
          <p:cNvSpPr txBox="1">
            <a:spLocks noGrp="1"/>
          </p:cNvSpPr>
          <p:nvPr>
            <p:ph type="body" idx="1"/>
          </p:nvPr>
        </p:nvSpPr>
        <p:spPr>
          <a:prstGeom prst="rect">
            <a:avLst/>
          </a:prstGeom>
        </p:spPr>
        <p:txBody>
          <a:bodyPr/>
          <a:lstStyle/>
          <a:p>
            <a:r>
              <a:t>odmak od tijela</a:t>
            </a:r>
          </a:p>
          <a:p>
            <a:r>
              <a:t>vladavina nad tijelom</a:t>
            </a:r>
          </a:p>
          <a:p>
            <a:r>
              <a:t>tijelo ne pridonosi spoznaji</a:t>
            </a:r>
          </a:p>
          <a:p>
            <a:r>
              <a:t>osjetilnost zavarava i odvraća od važnih stvari</a:t>
            </a:r>
          </a:p>
          <a:p>
            <a:r>
              <a:t>spoznati valja bit stvari, a ne tek pojavnost</a:t>
            </a:r>
          </a:p>
          <a:p>
            <a:r>
              <a:t>za to je sposobno samo mišljenje</a:t>
            </a:r>
          </a:p>
          <a:p>
            <a:r>
              <a:t>opažaji i osjetila to nisu u stanju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53"/>
                                        </p:tgtEl>
                                        <p:attrNameLst>
                                          <p:attrName>style.visibility</p:attrName>
                                        </p:attrNameLst>
                                      </p:cBhvr>
                                      <p:to>
                                        <p:strVal val="visible"/>
                                      </p:to>
                                    </p:set>
                                    <p:animEffect transition="in" filter="box(out)">
                                      <p:cBhvr>
                                        <p:cTn id="7" dur="1000"/>
                                        <p:tgtEl>
                                          <p:spTgt spid="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Što je filozofiranje?"/>
          <p:cNvSpPr txBox="1">
            <a:spLocks noGrp="1"/>
          </p:cNvSpPr>
          <p:nvPr>
            <p:ph type="title"/>
          </p:nvPr>
        </p:nvSpPr>
        <p:spPr>
          <a:prstGeom prst="rect">
            <a:avLst/>
          </a:prstGeom>
        </p:spPr>
        <p:txBody>
          <a:bodyPr/>
          <a:lstStyle/>
          <a:p>
            <a:r>
              <a:t>Što je filozofiranje?</a:t>
            </a:r>
          </a:p>
        </p:txBody>
      </p:sp>
      <p:sp>
        <p:nvSpPr>
          <p:cNvPr id="656" name="discipliniranje tijela…"/>
          <p:cNvSpPr txBox="1">
            <a:spLocks noGrp="1"/>
          </p:cNvSpPr>
          <p:nvPr>
            <p:ph type="body" idx="1"/>
          </p:nvPr>
        </p:nvSpPr>
        <p:spPr>
          <a:prstGeom prst="rect">
            <a:avLst/>
          </a:prstGeom>
        </p:spPr>
        <p:txBody>
          <a:bodyPr/>
          <a:lstStyle/>
          <a:p>
            <a:r>
              <a:t>discipliniranje tijela</a:t>
            </a:r>
          </a:p>
          <a:p>
            <a:r>
              <a:t>instrumentaliziranje tijela</a:t>
            </a:r>
          </a:p>
          <a:p>
            <a:r>
              <a:t>spoznaja se polako odmiče od tijela</a:t>
            </a:r>
          </a:p>
          <a:p>
            <a:r>
              <a:t>teži neovisnosti o strastima i žudnjama</a:t>
            </a:r>
          </a:p>
          <a:p>
            <a:r>
              <a:t>posvećeno je samo mišljenju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56"/>
                                        </p:tgtEl>
                                        <p:attrNameLst>
                                          <p:attrName>style.visibility</p:attrName>
                                        </p:attrNameLst>
                                      </p:cBhvr>
                                      <p:to>
                                        <p:strVal val="visible"/>
                                      </p:to>
                                    </p:set>
                                    <p:animEffect transition="in" filter="box(out)">
                                      <p:cBhvr>
                                        <p:cTn id="7" dur="1000"/>
                                        <p:tgtEl>
                                          <p:spTgt spid="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Što je filozofiranje?"/>
          <p:cNvSpPr txBox="1">
            <a:spLocks noGrp="1"/>
          </p:cNvSpPr>
          <p:nvPr>
            <p:ph type="title"/>
          </p:nvPr>
        </p:nvSpPr>
        <p:spPr>
          <a:prstGeom prst="rect">
            <a:avLst/>
          </a:prstGeom>
        </p:spPr>
        <p:txBody>
          <a:bodyPr/>
          <a:lstStyle/>
          <a:p>
            <a:r>
              <a:t>Što je filozofiranje?</a:t>
            </a:r>
          </a:p>
        </p:txBody>
      </p:sp>
      <p:sp>
        <p:nvSpPr>
          <p:cNvPr id="659" name="Moguće varijacije:…"/>
          <p:cNvSpPr txBox="1">
            <a:spLocks noGrp="1"/>
          </p:cNvSpPr>
          <p:nvPr>
            <p:ph type="body" idx="1"/>
          </p:nvPr>
        </p:nvSpPr>
        <p:spPr>
          <a:prstGeom prst="rect">
            <a:avLst/>
          </a:prstGeom>
        </p:spPr>
        <p:txBody>
          <a:bodyPr/>
          <a:lstStyle/>
          <a:p>
            <a:r>
              <a:t>Moguće varijacije:</a:t>
            </a:r>
          </a:p>
          <a:p>
            <a:r>
              <a:t>briga oko zdravlja</a:t>
            </a:r>
          </a:p>
          <a:p>
            <a:r>
              <a:t>briga oko užitka</a:t>
            </a:r>
          </a:p>
          <a:p>
            <a:r>
              <a:t>umjernost</a:t>
            </a:r>
          </a:p>
          <a:p>
            <a:r>
              <a:t>askeza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59"/>
                                        </p:tgtEl>
                                        <p:attrNameLst>
                                          <p:attrName>style.visibility</p:attrName>
                                        </p:attrNameLst>
                                      </p:cBhvr>
                                      <p:to>
                                        <p:strVal val="visible"/>
                                      </p:to>
                                    </p:set>
                                    <p:animEffect transition="in" filter="box(out)">
                                      <p:cBhvr>
                                        <p:cTn id="7" dur="1000"/>
                                        <p:tgtEl>
                                          <p:spTgt spid="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 grpId="1"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 name="Odmak od tijela i od prakse"/>
          <p:cNvSpPr txBox="1">
            <a:spLocks noGrp="1"/>
          </p:cNvSpPr>
          <p:nvPr>
            <p:ph type="title"/>
          </p:nvPr>
        </p:nvSpPr>
        <p:spPr>
          <a:prstGeom prst="rect">
            <a:avLst/>
          </a:prstGeom>
        </p:spPr>
        <p:txBody>
          <a:bodyPr/>
          <a:lstStyle/>
          <a:p>
            <a:r>
              <a:t>Odmak od tijela i od prakse</a:t>
            </a:r>
          </a:p>
        </p:txBody>
      </p:sp>
      <p:sp>
        <p:nvSpPr>
          <p:cNvPr id="662" name="Platonov glavni motiv je ovladavanje stanjima obuhvaćenosti kojima je čovjek izložen dok je u tijelu…"/>
          <p:cNvSpPr txBox="1">
            <a:spLocks noGrp="1"/>
          </p:cNvSpPr>
          <p:nvPr>
            <p:ph type="body" idx="1"/>
          </p:nvPr>
        </p:nvSpPr>
        <p:spPr>
          <a:prstGeom prst="rect">
            <a:avLst/>
          </a:prstGeom>
        </p:spPr>
        <p:txBody>
          <a:bodyPr/>
          <a:lstStyle/>
          <a:p>
            <a:r>
              <a:t>Platonov glavni motiv je ovladavanje stanjima obuhvaćenosti kojima je čovjek izložen dok je u tijelu</a:t>
            </a:r>
          </a:p>
          <a:p>
            <a:r>
              <a:t>Tijelo je kao posuda koju zahvaćaju, zaposjedaju sile izvana</a:t>
            </a:r>
          </a:p>
          <a:p>
            <a:r>
              <a:t>Ovo vodi u filozofiju kao </a:t>
            </a:r>
            <a:r>
              <a:rPr i="1"/>
              <a:t>bios theoretikos</a:t>
            </a:r>
            <a:r>
              <a:t>, čisti zor, Aristotelov teoretski život koji se distancira ne samo od tijela nego i od prakse uopće.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62"/>
                                        </p:tgtEl>
                                        <p:attrNameLst>
                                          <p:attrName>style.visibility</p:attrName>
                                        </p:attrNameLst>
                                      </p:cBhvr>
                                      <p:to>
                                        <p:strVal val="visible"/>
                                      </p:to>
                                    </p:set>
                                    <p:animEffect transition="in" filter="box(out)">
                                      <p:cBhvr>
                                        <p:cTn id="7" dur="1000"/>
                                        <p:tgtEl>
                                          <p:spTgt spid="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2" grpId="1"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 name="Descartes - tijelo je objekt"/>
          <p:cNvSpPr txBox="1">
            <a:spLocks noGrp="1"/>
          </p:cNvSpPr>
          <p:nvPr>
            <p:ph type="title"/>
          </p:nvPr>
        </p:nvSpPr>
        <p:spPr>
          <a:prstGeom prst="rect">
            <a:avLst/>
          </a:prstGeom>
        </p:spPr>
        <p:txBody>
          <a:bodyPr/>
          <a:lstStyle/>
          <a:p>
            <a:r>
              <a:t>Descartes - tijelo je objekt</a:t>
            </a:r>
          </a:p>
        </p:txBody>
      </p:sp>
      <p:sp>
        <p:nvSpPr>
          <p:cNvPr id="665" name="Descartes stoji na početku nastanka moderne znanosti…"/>
          <p:cNvSpPr txBox="1">
            <a:spLocks noGrp="1"/>
          </p:cNvSpPr>
          <p:nvPr>
            <p:ph type="body" idx="1"/>
          </p:nvPr>
        </p:nvSpPr>
        <p:spPr>
          <a:prstGeom prst="rect">
            <a:avLst/>
          </a:prstGeom>
        </p:spPr>
        <p:txBody>
          <a:bodyPr/>
          <a:lstStyle/>
          <a:p>
            <a:r>
              <a:t>Descartes stoji na početku nastanka moderne znanosti</a:t>
            </a:r>
          </a:p>
          <a:p>
            <a:r>
              <a:t>Preuzima Platonov i kršćanski dualizam duše i tijela i ogoljuje ga od svih mitskih i religioznih smislova</a:t>
            </a:r>
          </a:p>
          <a:p>
            <a:r>
              <a:t>Tijelo je </a:t>
            </a:r>
            <a:r>
              <a:rPr b="1"/>
              <a:t>rex extensa</a:t>
            </a:r>
            <a:r>
              <a:t>, za razliku od uma koji je </a:t>
            </a:r>
            <a:r>
              <a:rPr b="1"/>
              <a:t>res cogitans</a:t>
            </a:r>
          </a:p>
          <a:p>
            <a:r>
              <a:t>Tijelo je objekt kao i svaki drugi objekt u svijetu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 name="Tko sam ja?"/>
          <p:cNvSpPr txBox="1">
            <a:spLocks noGrp="1"/>
          </p:cNvSpPr>
          <p:nvPr>
            <p:ph type="title"/>
          </p:nvPr>
        </p:nvSpPr>
        <p:spPr>
          <a:prstGeom prst="rect">
            <a:avLst/>
          </a:prstGeom>
        </p:spPr>
        <p:txBody>
          <a:bodyPr/>
          <a:lstStyle/>
          <a:p>
            <a:r>
              <a:t>Tko sam ja?</a:t>
            </a:r>
          </a:p>
        </p:txBody>
      </p:sp>
      <p:sp>
        <p:nvSpPr>
          <p:cNvPr id="668" name="Ali ipak što sam ja? Stvar koja misli. Što je to? Naravno: ono što dvoji, razumijeva, tvrdi, niječe, hoće, neće, te zamišlja i osjeća.…"/>
          <p:cNvSpPr txBox="1">
            <a:spLocks noGrp="1"/>
          </p:cNvSpPr>
          <p:nvPr>
            <p:ph type="body" idx="1"/>
          </p:nvPr>
        </p:nvSpPr>
        <p:spPr>
          <a:prstGeom prst="rect">
            <a:avLst/>
          </a:prstGeom>
        </p:spPr>
        <p:txBody>
          <a:bodyPr/>
          <a:lstStyle/>
          <a:p>
            <a:pPr marL="835660" indent="-537209" defTabSz="549148">
              <a:spcBef>
                <a:spcPts val="2200"/>
              </a:spcBef>
              <a:defRPr sz="3008"/>
            </a:pPr>
            <a:r>
              <a:t>Ali ipak što sam ja? Stvar koja misli. Što je to? Naravno: ono što dvoji, razumijeva, tvrdi, niječe, hoće, neće, te zamišlja i osjeća.</a:t>
            </a:r>
          </a:p>
          <a:p>
            <a:pPr marL="835660" indent="-537209" defTabSz="549148">
              <a:spcBef>
                <a:spcPts val="2200"/>
              </a:spcBef>
              <a:defRPr sz="3008"/>
            </a:pPr>
            <a:r>
              <a:t>...</a:t>
            </a:r>
          </a:p>
          <a:p>
            <a:pPr marL="835660" indent="-537209" defTabSz="549148">
              <a:spcBef>
                <a:spcPts val="2200"/>
              </a:spcBef>
              <a:defRPr sz="3008"/>
            </a:pPr>
            <a:r>
              <a:t>jer sad kad sam doznao da spoznajemo tijela ne zapravo osjetilima, ili sposobnošću mašte, nego samo razumom, niti pak bilo što ih dotičemo ili gledamo, nego samo tako što ih razumijevamo - jasno spoznajem kako od svojeg duha ne mogu ništa spoznati lakše ili bjelodanije.</a:t>
            </a:r>
          </a:p>
          <a:p>
            <a:pPr marL="0" indent="0" algn="r" defTabSz="549148">
              <a:spcBef>
                <a:spcPts val="2200"/>
              </a:spcBef>
              <a:buSzTx/>
              <a:buFontTx/>
              <a:buNone/>
              <a:defRPr sz="3008"/>
            </a:pPr>
            <a:r>
              <a:t>Descartes, </a:t>
            </a:r>
            <a:r>
              <a:rPr i="1"/>
              <a:t>Meditacije</a:t>
            </a:r>
            <a:r>
              <a:t>, 54; 66</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 name="Res cogitans"/>
          <p:cNvSpPr txBox="1">
            <a:spLocks noGrp="1"/>
          </p:cNvSpPr>
          <p:nvPr>
            <p:ph type="title"/>
          </p:nvPr>
        </p:nvSpPr>
        <p:spPr>
          <a:prstGeom prst="rect">
            <a:avLst/>
          </a:prstGeom>
        </p:spPr>
        <p:txBody>
          <a:bodyPr/>
          <a:lstStyle/>
          <a:p>
            <a:r>
              <a:t>Res cogitans</a:t>
            </a:r>
          </a:p>
        </p:txBody>
      </p:sp>
      <p:sp>
        <p:nvSpPr>
          <p:cNvPr id="671" name="Ja je apstrakcija, odvojen od tijela i svijeta…"/>
          <p:cNvSpPr txBox="1">
            <a:spLocks noGrp="1"/>
          </p:cNvSpPr>
          <p:nvPr>
            <p:ph type="body" idx="1"/>
          </p:nvPr>
        </p:nvSpPr>
        <p:spPr>
          <a:prstGeom prst="rect">
            <a:avLst/>
          </a:prstGeom>
        </p:spPr>
        <p:txBody>
          <a:bodyPr>
            <a:normAutofit lnSpcReduction="10000"/>
          </a:bodyPr>
          <a:lstStyle/>
          <a:p>
            <a:pPr marL="826769" indent="-531494" defTabSz="543305">
              <a:spcBef>
                <a:spcPts val="2200"/>
              </a:spcBef>
              <a:defRPr sz="2976"/>
            </a:pPr>
            <a:r>
              <a:t>Ja je apstrakcija, odvojen od tijela i svijeta</a:t>
            </a:r>
          </a:p>
          <a:p>
            <a:pPr marL="826769" indent="-531494" defTabSz="543305">
              <a:spcBef>
                <a:spcPts val="2200"/>
              </a:spcBef>
              <a:defRPr sz="2976"/>
            </a:pPr>
            <a:r>
              <a:t>Ovo nije čovjek koji boravi u svijetu</a:t>
            </a:r>
          </a:p>
          <a:p>
            <a:pPr marL="826769" indent="-531494" defTabSz="543305">
              <a:spcBef>
                <a:spcPts val="2200"/>
              </a:spcBef>
              <a:defRPr sz="2976"/>
            </a:pPr>
            <a:r>
              <a:t>Ovo je </a:t>
            </a:r>
            <a:r>
              <a:rPr i="1"/>
              <a:t>ego cogito</a:t>
            </a:r>
            <a:r>
              <a:t> koji nije u dodiru sa stvarima i drugim ljudima, nego s matematičkim jednadžbama stvari</a:t>
            </a:r>
          </a:p>
          <a:p>
            <a:pPr marL="826769" indent="-531494" defTabSz="543305">
              <a:spcBef>
                <a:spcPts val="2200"/>
              </a:spcBef>
              <a:defRPr sz="2976"/>
            </a:pPr>
            <a:r>
              <a:t>Ovdje stvari, tijela i svijet ne govore o sebi</a:t>
            </a:r>
          </a:p>
          <a:p>
            <a:pPr marL="826769" indent="-531494" defTabSz="543305">
              <a:spcBef>
                <a:spcPts val="2200"/>
              </a:spcBef>
              <a:defRPr sz="2976"/>
            </a:pPr>
            <a:r>
              <a:t>Oni su ono što duh unaprijed kaže o njima</a:t>
            </a:r>
          </a:p>
          <a:p>
            <a:pPr marL="826769" indent="-531494" defTabSz="543305">
              <a:spcBef>
                <a:spcPts val="2200"/>
              </a:spcBef>
              <a:defRPr sz="2976"/>
            </a:pPr>
            <a:r>
              <a:t>Ovo je produkt matematičke metode, </a:t>
            </a:r>
          </a:p>
          <a:p>
            <a:pPr marL="826769" indent="-531494" defTabSz="543305">
              <a:spcBef>
                <a:spcPts val="2200"/>
              </a:spcBef>
              <a:defRPr sz="2976"/>
            </a:pPr>
            <a:r>
              <a:t>To su idealni objekti koji postaju norma interpretacije realnih stvari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 name="Redukcija"/>
          <p:cNvSpPr txBox="1">
            <a:spLocks noGrp="1"/>
          </p:cNvSpPr>
          <p:nvPr>
            <p:ph type="title"/>
          </p:nvPr>
        </p:nvSpPr>
        <p:spPr>
          <a:prstGeom prst="rect">
            <a:avLst/>
          </a:prstGeom>
        </p:spPr>
        <p:txBody>
          <a:bodyPr/>
          <a:lstStyle/>
          <a:p>
            <a:r>
              <a:t>Redukcija</a:t>
            </a:r>
          </a:p>
        </p:txBody>
      </p:sp>
      <p:sp>
        <p:nvSpPr>
          <p:cNvPr id="674" name="Spoznati prirodu i tijela ne znači promatrati ih, nego svesti ih na matematičke modele…"/>
          <p:cNvSpPr txBox="1">
            <a:spLocks noGrp="1"/>
          </p:cNvSpPr>
          <p:nvPr>
            <p:ph type="body" idx="1"/>
          </p:nvPr>
        </p:nvSpPr>
        <p:spPr>
          <a:prstGeom prst="rect">
            <a:avLst/>
          </a:prstGeom>
        </p:spPr>
        <p:txBody>
          <a:bodyPr/>
          <a:lstStyle/>
          <a:p>
            <a:r>
              <a:t>Spoznati prirodu i tijela ne znači promatrati ih, nego svesti ih na matematičke modele</a:t>
            </a:r>
          </a:p>
          <a:p>
            <a:r>
              <a:t>Realno iskustvo je istinito ako sudjeluje na matematičkom modelu idealnog iskustva</a:t>
            </a:r>
          </a:p>
          <a:p>
            <a:r>
              <a:t>Idealni model je apsolutno identičan sa samim sobom, indiferentan na sve moguće razlike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Res cogitans i res extensa"/>
          <p:cNvSpPr txBox="1">
            <a:spLocks noGrp="1"/>
          </p:cNvSpPr>
          <p:nvPr>
            <p:ph type="title"/>
          </p:nvPr>
        </p:nvSpPr>
        <p:spPr>
          <a:prstGeom prst="rect">
            <a:avLst/>
          </a:prstGeom>
        </p:spPr>
        <p:txBody>
          <a:bodyPr/>
          <a:lstStyle/>
          <a:p>
            <a:r>
              <a:t>Res cogitans i res extensa</a:t>
            </a:r>
          </a:p>
        </p:txBody>
      </p:sp>
      <p:sp>
        <p:nvSpPr>
          <p:cNvPr id="677" name="Tijelo je ono što res cogitans misli o njemu…"/>
          <p:cNvSpPr txBox="1">
            <a:spLocks noGrp="1"/>
          </p:cNvSpPr>
          <p:nvPr>
            <p:ph type="body" idx="1"/>
          </p:nvPr>
        </p:nvSpPr>
        <p:spPr>
          <a:prstGeom prst="rect">
            <a:avLst/>
          </a:prstGeom>
        </p:spPr>
        <p:txBody>
          <a:bodyPr/>
          <a:lstStyle/>
          <a:p>
            <a:r>
              <a:t>Tijelo je ono što </a:t>
            </a:r>
            <a:r>
              <a:rPr i="1"/>
              <a:t>res cogitans</a:t>
            </a:r>
            <a:r>
              <a:t> misli o njemu</a:t>
            </a:r>
          </a:p>
          <a:p>
            <a:r>
              <a:t>Tijelo je ideja tijela</a:t>
            </a:r>
          </a:p>
          <a:p>
            <a:r>
              <a:t>Duh (duša) u svojoj biti ne ovisi o tijelu i svijetu</a:t>
            </a:r>
          </a:p>
          <a:p>
            <a:r>
              <a:t>Krupno pitanje: gdje je mjesto susreta duha i tijela?</a:t>
            </a:r>
          </a:p>
          <a:p>
            <a:r>
              <a:t>Kako duh utječe na tijelo?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Dualizam"/>
          <p:cNvSpPr txBox="1">
            <a:spLocks noGrp="1"/>
          </p:cNvSpPr>
          <p:nvPr>
            <p:ph type="title"/>
          </p:nvPr>
        </p:nvSpPr>
        <p:spPr>
          <a:prstGeom prst="rect">
            <a:avLst/>
          </a:prstGeom>
        </p:spPr>
        <p:txBody>
          <a:bodyPr/>
          <a:lstStyle/>
          <a:p>
            <a:r>
              <a:t>Dualizam</a:t>
            </a:r>
          </a:p>
        </p:txBody>
      </p:sp>
      <p:sp>
        <p:nvSpPr>
          <p:cNvPr id="680" name="Mi smo u podijeljenom svijetu…"/>
          <p:cNvSpPr txBox="1">
            <a:spLocks noGrp="1"/>
          </p:cNvSpPr>
          <p:nvPr>
            <p:ph type="body" idx="1"/>
          </p:nvPr>
        </p:nvSpPr>
        <p:spPr>
          <a:prstGeom prst="rect">
            <a:avLst/>
          </a:prstGeom>
        </p:spPr>
        <p:txBody>
          <a:bodyPr/>
          <a:lstStyle/>
          <a:p>
            <a:r>
              <a:t>Mi smo u podijeljenom svijetu</a:t>
            </a:r>
          </a:p>
          <a:p>
            <a:r>
              <a:t>Tijelo je svedeno na organizam</a:t>
            </a:r>
          </a:p>
          <a:p>
            <a:r>
              <a:t>Organizam studiraju biologija i medicina</a:t>
            </a:r>
          </a:p>
          <a:p>
            <a:r>
              <a:t>Duša je emigrirala u psihologiju i nestala</a:t>
            </a:r>
          </a:p>
          <a:p>
            <a:r>
              <a:t>Tamo više nema nikakvih religioznih obilježja</a:t>
            </a:r>
          </a:p>
          <a:p>
            <a:r>
              <a:t>Postala je um, stanje uma i ponašanje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Naše tijelo"/>
          <p:cNvSpPr txBox="1">
            <a:spLocks noGrp="1"/>
          </p:cNvSpPr>
          <p:nvPr>
            <p:ph type="title"/>
          </p:nvPr>
        </p:nvSpPr>
        <p:spPr>
          <a:prstGeom prst="rect">
            <a:avLst/>
          </a:prstGeom>
        </p:spPr>
        <p:txBody>
          <a:bodyPr/>
          <a:lstStyle/>
          <a:p>
            <a:r>
              <a:t>Naše tijelo</a:t>
            </a:r>
          </a:p>
        </p:txBody>
      </p:sp>
      <p:sp>
        <p:nvSpPr>
          <p:cNvPr id="602" name="zdravlje - osjećaj da je život dobar…"/>
          <p:cNvSpPr txBox="1">
            <a:spLocks noGrp="1"/>
          </p:cNvSpPr>
          <p:nvPr>
            <p:ph type="body" idx="1"/>
          </p:nvPr>
        </p:nvSpPr>
        <p:spPr>
          <a:prstGeom prst="rect">
            <a:avLst/>
          </a:prstGeom>
        </p:spPr>
        <p:txBody>
          <a:bodyPr/>
          <a:lstStyle/>
          <a:p>
            <a:r>
              <a:rPr b="1"/>
              <a:t>zdravlje</a:t>
            </a:r>
            <a:r>
              <a:t> - osjećaj da je život dobar</a:t>
            </a:r>
          </a:p>
          <a:p>
            <a:r>
              <a:rPr b="1"/>
              <a:t>bolest</a:t>
            </a:r>
            <a:r>
              <a:t> - uzrok boli i patnje</a:t>
            </a:r>
          </a:p>
          <a:p>
            <a:r>
              <a:rPr b="1"/>
              <a:t>snaga</a:t>
            </a:r>
            <a:r>
              <a:t> - osjećaj punine</a:t>
            </a:r>
          </a:p>
          <a:p>
            <a:r>
              <a:rPr b="1"/>
              <a:t>slabost</a:t>
            </a:r>
            <a:r>
              <a:t> - iskustvo težine i granica</a:t>
            </a:r>
          </a:p>
          <a:p>
            <a:r>
              <a:rPr b="1"/>
              <a:t>ljepota</a:t>
            </a:r>
            <a:r>
              <a:t> - izvor ponosa i olakšanje u odnosima</a:t>
            </a:r>
          </a:p>
          <a:p>
            <a:r>
              <a:rPr b="1"/>
              <a:t>ružnoća</a:t>
            </a:r>
            <a:r>
              <a:t> - osjećaj poniženja i razlog otežanih pdnosa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2" name="Posljedice dualizma"/>
          <p:cNvSpPr txBox="1">
            <a:spLocks noGrp="1"/>
          </p:cNvSpPr>
          <p:nvPr>
            <p:ph type="title"/>
          </p:nvPr>
        </p:nvSpPr>
        <p:spPr>
          <a:prstGeom prst="rect">
            <a:avLst/>
          </a:prstGeom>
        </p:spPr>
        <p:txBody>
          <a:bodyPr/>
          <a:lstStyle/>
          <a:p>
            <a:r>
              <a:t>Posljedice dualizma</a:t>
            </a:r>
          </a:p>
        </p:txBody>
      </p:sp>
      <p:sp>
        <p:nvSpPr>
          <p:cNvPr id="683" name="Izbrisana je simbolička dimenzija čovjeka,…"/>
          <p:cNvSpPr txBox="1">
            <a:spLocks noGrp="1"/>
          </p:cNvSpPr>
          <p:nvPr>
            <p:ph type="body" idx="1"/>
          </p:nvPr>
        </p:nvSpPr>
        <p:spPr>
          <a:prstGeom prst="rect">
            <a:avLst/>
          </a:prstGeom>
        </p:spPr>
        <p:txBody>
          <a:bodyPr/>
          <a:lstStyle/>
          <a:p>
            <a:r>
              <a:t>Izbrisana je simbolička dimenzija čovjeka, </a:t>
            </a:r>
          </a:p>
          <a:p>
            <a:r>
              <a:t>zaboravljeno je jedinstvo tijela i duše</a:t>
            </a:r>
          </a:p>
          <a:p>
            <a:r>
              <a:t>vjerujemo da biologija poznaje bit tijela </a:t>
            </a:r>
          </a:p>
          <a:p>
            <a:r>
              <a:t>i da je simbolika tijela samo ostatak neznanstvenoga svijeta koji nije poznavao ustroj čovjeka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 name="Trud oko tijela"/>
          <p:cNvSpPr txBox="1">
            <a:spLocks noGrp="1"/>
          </p:cNvSpPr>
          <p:nvPr>
            <p:ph type="title"/>
          </p:nvPr>
        </p:nvSpPr>
        <p:spPr>
          <a:prstGeom prst="rect">
            <a:avLst/>
          </a:prstGeom>
        </p:spPr>
        <p:txBody>
          <a:bodyPr/>
          <a:lstStyle/>
          <a:p>
            <a:r>
              <a:t>Trud oko tijela</a:t>
            </a:r>
          </a:p>
        </p:txBody>
      </p:sp>
      <p:sp>
        <p:nvSpPr>
          <p:cNvPr id="686" name="Mi imamo tijelo. Ono nam je instrument.…"/>
          <p:cNvSpPr txBox="1">
            <a:spLocks noGrp="1"/>
          </p:cNvSpPr>
          <p:nvPr>
            <p:ph type="body" idx="1"/>
          </p:nvPr>
        </p:nvSpPr>
        <p:spPr>
          <a:prstGeom prst="rect">
            <a:avLst/>
          </a:prstGeom>
        </p:spPr>
        <p:txBody>
          <a:bodyPr>
            <a:normAutofit lnSpcReduction="10000"/>
          </a:bodyPr>
          <a:lstStyle/>
          <a:p>
            <a:r>
              <a:t>Mi imamo tijelo. Ono nam je instrument. </a:t>
            </a:r>
          </a:p>
          <a:p>
            <a:r>
              <a:t>To nas dovodi pred zahtjev da se trudimo biti tijelo</a:t>
            </a:r>
          </a:p>
          <a:p>
            <a:r>
              <a:t>Između Grka i nas - tehnička civilizacija</a:t>
            </a:r>
          </a:p>
          <a:p>
            <a:r>
              <a:t>Mnogi ciljevi klasične filozofije življenja postali opći</a:t>
            </a:r>
          </a:p>
          <a:p>
            <a:r>
              <a:t>Odmak od tijela više nije specifičnost filozofa</a:t>
            </a:r>
          </a:p>
          <a:p>
            <a:r>
              <a:t>Živimo taj odmak. Postao je opći.</a:t>
            </a:r>
          </a:p>
          <a:p>
            <a:r>
              <a:t>Otuđenost prema tijelu je postalo obilježje modernog načina življenja.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86"/>
                                        </p:tgtEl>
                                        <p:attrNameLst>
                                          <p:attrName>style.visibility</p:attrName>
                                        </p:attrNameLst>
                                      </p:cBhvr>
                                      <p:to>
                                        <p:strVal val="visible"/>
                                      </p:to>
                                    </p:set>
                                    <p:animEffect transition="in" filter="box(out)">
                                      <p:cBhvr>
                                        <p:cTn id="7" dur="1000"/>
                                        <p:tgtEl>
                                          <p:spTgt spid="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 grpId="1"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 name="Moderni odmak"/>
          <p:cNvSpPr txBox="1">
            <a:spLocks noGrp="1"/>
          </p:cNvSpPr>
          <p:nvPr>
            <p:ph type="title"/>
          </p:nvPr>
        </p:nvSpPr>
        <p:spPr>
          <a:prstGeom prst="rect">
            <a:avLst/>
          </a:prstGeom>
        </p:spPr>
        <p:txBody>
          <a:bodyPr/>
          <a:lstStyle/>
          <a:p>
            <a:r>
              <a:t>Moderni odmak</a:t>
            </a:r>
          </a:p>
        </p:txBody>
      </p:sp>
      <p:sp>
        <p:nvSpPr>
          <p:cNvPr id="689" name="Filozofi su odmakom od tijela htjeli postići slobodu, bezbrižnost, neustrašivost, duhovni zor.…"/>
          <p:cNvSpPr txBox="1">
            <a:spLocks noGrp="1"/>
          </p:cNvSpPr>
          <p:nvPr>
            <p:ph type="body" idx="1"/>
          </p:nvPr>
        </p:nvSpPr>
        <p:spPr>
          <a:prstGeom prst="rect">
            <a:avLst/>
          </a:prstGeom>
        </p:spPr>
        <p:txBody>
          <a:bodyPr/>
          <a:lstStyle/>
          <a:p>
            <a:pPr>
              <a:buFontTx/>
            </a:pPr>
            <a:r>
              <a:t>Filozofi su odmakom od tijela htjeli postići slobodu, bezbrižnost, neustrašivost, duhovni zor. </a:t>
            </a:r>
          </a:p>
          <a:p>
            <a:pPr>
              <a:buFontTx/>
            </a:pPr>
            <a:r>
              <a:t>No, moderni odmak od tijela ne daje ništa od toga.</a:t>
            </a:r>
          </a:p>
          <a:p>
            <a:pPr>
              <a:buFontTx/>
            </a:pPr>
            <a:r>
              <a:t>Štoviše, moderni odmak je doveo do sve veće brige oko tijela.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89"/>
                                        </p:tgtEl>
                                        <p:attrNameLst>
                                          <p:attrName>style.visibility</p:attrName>
                                        </p:attrNameLst>
                                      </p:cBhvr>
                                      <p:to>
                                        <p:strVal val="visible"/>
                                      </p:to>
                                    </p:set>
                                    <p:animEffect transition="in" filter="box(out)">
                                      <p:cBhvr>
                                        <p:cTn id="7" dur="1000"/>
                                        <p:tgtEl>
                                          <p:spTgt spid="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 grpId="1"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 name="Suvremeni odnos"/>
          <p:cNvSpPr txBox="1">
            <a:spLocks noGrp="1"/>
          </p:cNvSpPr>
          <p:nvPr>
            <p:ph type="title"/>
          </p:nvPr>
        </p:nvSpPr>
        <p:spPr>
          <a:prstGeom prst="rect">
            <a:avLst/>
          </a:prstGeom>
        </p:spPr>
        <p:txBody>
          <a:bodyPr/>
          <a:lstStyle/>
          <a:p>
            <a:r>
              <a:t>Suvremeni odnos</a:t>
            </a:r>
          </a:p>
        </p:txBody>
      </p:sp>
      <p:sp>
        <p:nvSpPr>
          <p:cNvPr id="692" name="Ispravna prehrana…"/>
          <p:cNvSpPr txBox="1">
            <a:spLocks noGrp="1"/>
          </p:cNvSpPr>
          <p:nvPr>
            <p:ph type="body" idx="1"/>
          </p:nvPr>
        </p:nvSpPr>
        <p:spPr>
          <a:prstGeom prst="rect">
            <a:avLst/>
          </a:prstGeom>
        </p:spPr>
        <p:txBody>
          <a:bodyPr/>
          <a:lstStyle/>
          <a:p>
            <a:r>
              <a:t>Ispravna prehrana</a:t>
            </a:r>
          </a:p>
          <a:p>
            <a:r>
              <a:t>Kretanje (šport)</a:t>
            </a:r>
          </a:p>
          <a:p>
            <a:r>
              <a:t>Strah od smrti potisnut</a:t>
            </a:r>
          </a:p>
          <a:p>
            <a:r>
              <a:t>Odmak od tijela rezultira životom u fikciji, virtualnom, netjelesnom, bez prisile na djelovanje.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92"/>
                                        </p:tgtEl>
                                        <p:attrNameLst>
                                          <p:attrName>style.visibility</p:attrName>
                                        </p:attrNameLst>
                                      </p:cBhvr>
                                      <p:to>
                                        <p:strVal val="visible"/>
                                      </p:to>
                                    </p:set>
                                    <p:animEffect transition="in" filter="box(out)">
                                      <p:cBhvr>
                                        <p:cTn id="7" dur="1000"/>
                                        <p:tgtEl>
                                          <p:spTgt spid="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 grpId="1"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 name="Instrumentalizacija tijela"/>
          <p:cNvSpPr txBox="1">
            <a:spLocks noGrp="1"/>
          </p:cNvSpPr>
          <p:nvPr>
            <p:ph type="title"/>
          </p:nvPr>
        </p:nvSpPr>
        <p:spPr>
          <a:prstGeom prst="rect">
            <a:avLst/>
          </a:prstGeom>
        </p:spPr>
        <p:txBody>
          <a:bodyPr/>
          <a:lstStyle/>
          <a:p>
            <a:r>
              <a:t>Instrumentalizacija tijela</a:t>
            </a:r>
          </a:p>
        </p:txBody>
      </p:sp>
      <p:sp>
        <p:nvSpPr>
          <p:cNvPr id="695" name="Moderni odmak od tijela je činjenica, a ne rezultat truda samosvladavanja i nadvladavanja prepreka.…"/>
          <p:cNvSpPr txBox="1">
            <a:spLocks noGrp="1"/>
          </p:cNvSpPr>
          <p:nvPr>
            <p:ph type="body" idx="1"/>
          </p:nvPr>
        </p:nvSpPr>
        <p:spPr>
          <a:prstGeom prst="rect">
            <a:avLst/>
          </a:prstGeom>
        </p:spPr>
        <p:txBody>
          <a:bodyPr/>
          <a:lstStyle/>
          <a:p>
            <a:pPr marL="853439" indent="-548640" defTabSz="560831">
              <a:spcBef>
                <a:spcPts val="2300"/>
              </a:spcBef>
              <a:buFontTx/>
              <a:defRPr sz="3072"/>
            </a:pPr>
            <a:r>
              <a:t>Moderni odmak od tijela je činjenica, a ne rezultat truda samosvladavanja i nadvladavanja prepreka.</a:t>
            </a:r>
          </a:p>
          <a:p>
            <a:pPr marL="853439" indent="-548640" defTabSz="560831">
              <a:spcBef>
                <a:spcPts val="2300"/>
              </a:spcBef>
              <a:buFontTx/>
              <a:defRPr sz="3072"/>
            </a:pPr>
            <a:r>
              <a:t>Ono što je nekada bio cilj nutarnje discipline i moralne borbe u tehničkoj je civilizaciji rezultat odnosa. </a:t>
            </a:r>
          </a:p>
          <a:p>
            <a:pPr marL="853439" indent="-548640" defTabSz="560831">
              <a:spcBef>
                <a:spcPts val="2300"/>
              </a:spcBef>
              <a:buFontTx/>
              <a:defRPr sz="3072"/>
            </a:pPr>
            <a:r>
              <a:t>Odmak od vlastitog tijela više nije rezultat truda i moralnog nastojanja, nego je rezultat egzistencije u kojoj odmakom od tijela upravljaju liječnički pogled i lijekovi. </a:t>
            </a:r>
          </a:p>
          <a:p>
            <a:pPr marL="853439" indent="-548640" defTabSz="560831">
              <a:spcBef>
                <a:spcPts val="2300"/>
              </a:spcBef>
              <a:buFontTx/>
              <a:defRPr sz="3072"/>
            </a:pPr>
            <a:r>
              <a:t>Tijelo je stvar koja treba funkcionirati, a ako to ne čini, za to postoje odgovarajuća sredstva.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95"/>
                                        </p:tgtEl>
                                        <p:attrNameLst>
                                          <p:attrName>style.visibility</p:attrName>
                                        </p:attrNameLst>
                                      </p:cBhvr>
                                      <p:to>
                                        <p:strVal val="visible"/>
                                      </p:to>
                                    </p:set>
                                    <p:animEffect transition="in" filter="box(out)">
                                      <p:cBhvr>
                                        <p:cTn id="7" dur="1000"/>
                                        <p:tgtEl>
                                          <p:spTgt spid="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 grpId="1"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 name="Instrument"/>
          <p:cNvSpPr txBox="1">
            <a:spLocks noGrp="1"/>
          </p:cNvSpPr>
          <p:nvPr>
            <p:ph type="title"/>
          </p:nvPr>
        </p:nvSpPr>
        <p:spPr>
          <a:prstGeom prst="rect">
            <a:avLst/>
          </a:prstGeom>
        </p:spPr>
        <p:txBody>
          <a:bodyPr/>
          <a:lstStyle/>
          <a:p>
            <a:r>
              <a:t>Instrument</a:t>
            </a:r>
          </a:p>
        </p:txBody>
      </p:sp>
      <p:sp>
        <p:nvSpPr>
          <p:cNvPr id="698" name="Dok je za Platona i Sokrata još trebalo biti moralno definirano da se postigne odmak od tijela, danas je on naravni stav.…"/>
          <p:cNvSpPr txBox="1">
            <a:spLocks noGrp="1"/>
          </p:cNvSpPr>
          <p:nvPr>
            <p:ph type="body" idx="1"/>
          </p:nvPr>
        </p:nvSpPr>
        <p:spPr>
          <a:prstGeom prst="rect">
            <a:avLst/>
          </a:prstGeom>
        </p:spPr>
        <p:txBody>
          <a:bodyPr/>
          <a:lstStyle/>
          <a:p>
            <a:pPr>
              <a:buFontTx/>
            </a:pPr>
            <a:r>
              <a:t>Dok je za Platona i Sokrata još trebalo biti moralno definirano da se postigne odmak od tijela, danas je on naravni stav. </a:t>
            </a:r>
          </a:p>
          <a:p>
            <a:pPr>
              <a:buFontTx/>
            </a:pPr>
            <a:r>
              <a:t>Tijelo je postalo instrument rada ili instrument užitka. </a:t>
            </a:r>
          </a:p>
          <a:p>
            <a:pPr>
              <a:buFontTx/>
            </a:pPr>
            <a:r>
              <a:t>Ne vidi ga se kao zbilju koja posjeduje vlastiti život.</a:t>
            </a:r>
          </a:p>
          <a:p>
            <a:pPr>
              <a:buFontTx/>
            </a:pPr>
            <a:r>
              <a:t>Razvije li tijelo vlastitu dinamiku koja nije pod kontrolom, to je dovoljan razlog da se odlazi liječniku ili terapeutu.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698"/>
                                        </p:tgtEl>
                                        <p:attrNameLst>
                                          <p:attrName>style.visibility</p:attrName>
                                        </p:attrNameLst>
                                      </p:cBhvr>
                                      <p:to>
                                        <p:strVal val="visible"/>
                                      </p:to>
                                    </p:set>
                                    <p:animEffect transition="in" filter="box(out)">
                                      <p:cBhvr>
                                        <p:cTn id="7" dur="1000"/>
                                        <p:tgtEl>
                                          <p:spTgt spid="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Tijelo oslobođeno rada"/>
          <p:cNvSpPr txBox="1">
            <a:spLocks noGrp="1"/>
          </p:cNvSpPr>
          <p:nvPr>
            <p:ph type="title"/>
          </p:nvPr>
        </p:nvSpPr>
        <p:spPr>
          <a:prstGeom prst="rect">
            <a:avLst/>
          </a:prstGeom>
        </p:spPr>
        <p:txBody>
          <a:bodyPr/>
          <a:lstStyle/>
          <a:p>
            <a:r>
              <a:t>Tijelo oslobođeno rada</a:t>
            </a:r>
          </a:p>
        </p:txBody>
      </p:sp>
      <p:sp>
        <p:nvSpPr>
          <p:cNvPr id="701" name="Postoji tendencija da se tijelo učini suvišnim za rad.…"/>
          <p:cNvSpPr txBox="1">
            <a:spLocks noGrp="1"/>
          </p:cNvSpPr>
          <p:nvPr>
            <p:ph type="body" idx="1"/>
          </p:nvPr>
        </p:nvSpPr>
        <p:spPr>
          <a:prstGeom prst="rect">
            <a:avLst/>
          </a:prstGeom>
        </p:spPr>
        <p:txBody>
          <a:bodyPr>
            <a:normAutofit lnSpcReduction="10000"/>
          </a:bodyPr>
          <a:lstStyle/>
          <a:p>
            <a:pPr>
              <a:buFontTx/>
            </a:pPr>
            <a:r>
              <a:t>Postoji tendencija da se tijelo učini suvišnim za rad.</a:t>
            </a:r>
          </a:p>
          <a:p>
            <a:pPr>
              <a:buFontTx/>
            </a:pPr>
            <a:r>
              <a:t>Tehnička revolucija mijenja drastično odnos prema radu.</a:t>
            </a:r>
          </a:p>
          <a:p>
            <a:pPr>
              <a:buFontTx/>
            </a:pPr>
            <a:r>
              <a:t>Automatizacija sve više čini suvišnom ne samo tjelesni rad nego i ljudsku nazočnost u procesima produkcije. </a:t>
            </a:r>
          </a:p>
          <a:p>
            <a:pPr>
              <a:buFontTx/>
            </a:pPr>
            <a:r>
              <a:t>Za mnoge procese čovjek je postao štetna smetnja, jer je on još uvijek prirodno biće, što će reći nositelj prašine, virusa, spontanosti koja smeta visoko osjetljive procese.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01"/>
                                        </p:tgtEl>
                                        <p:attrNameLst>
                                          <p:attrName>style.visibility</p:attrName>
                                        </p:attrNameLst>
                                      </p:cBhvr>
                                      <p:to>
                                        <p:strVal val="visible"/>
                                      </p:to>
                                    </p:set>
                                    <p:animEffect transition="in" filter="box(out)">
                                      <p:cBhvr>
                                        <p:cTn id="7" dur="1000"/>
                                        <p:tgtEl>
                                          <p:spTgt spid="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 grpId="1"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 name="Netjelesna prisutnost"/>
          <p:cNvSpPr txBox="1">
            <a:spLocks noGrp="1"/>
          </p:cNvSpPr>
          <p:nvPr>
            <p:ph type="title"/>
          </p:nvPr>
        </p:nvSpPr>
        <p:spPr>
          <a:prstGeom prst="rect">
            <a:avLst/>
          </a:prstGeom>
        </p:spPr>
        <p:txBody>
          <a:bodyPr/>
          <a:lstStyle/>
          <a:p>
            <a:r>
              <a:t>Netjelesna prisutnost</a:t>
            </a:r>
          </a:p>
        </p:txBody>
      </p:sp>
      <p:sp>
        <p:nvSpPr>
          <p:cNvPr id="704" name="Podjednako, društveni procesi, međuljudski odnosi sve manje traže i tjelesnu prisutnost.…"/>
          <p:cNvSpPr txBox="1">
            <a:spLocks noGrp="1"/>
          </p:cNvSpPr>
          <p:nvPr>
            <p:ph type="body" idx="1"/>
          </p:nvPr>
        </p:nvSpPr>
        <p:spPr>
          <a:prstGeom prst="rect">
            <a:avLst/>
          </a:prstGeom>
        </p:spPr>
        <p:txBody>
          <a:bodyPr>
            <a:normAutofit lnSpcReduction="10000"/>
          </a:bodyPr>
          <a:lstStyle/>
          <a:p>
            <a:pPr>
              <a:buFontTx/>
            </a:pPr>
            <a:r>
              <a:t>Podjednako, društveni procesi, međuljudski odnosi sve manje traže i tjelesnu prisutnost. </a:t>
            </a:r>
          </a:p>
          <a:p>
            <a:pPr>
              <a:buFontTx/>
            </a:pPr>
            <a:r>
              <a:t>Javno mnijenje, političko djelovanje, izbori, komunikacija, ugovori, kupovina – sve to više ne traži nužno tjelesnu prisutnost. </a:t>
            </a:r>
          </a:p>
          <a:p>
            <a:pPr>
              <a:buFontTx/>
            </a:pPr>
            <a:r>
              <a:t>Kodovi, čekovi, osobni brojevi, lozinke, JMBG, OIB, PIN -dopuštaju telekomunikacijsko djelovanje bez tijela.</a:t>
            </a:r>
          </a:p>
          <a:p>
            <a:pPr>
              <a:buFontTx/>
            </a:pPr>
            <a:r>
              <a:t>Tijelo postaje sve manje potrebno za ovakve društvene odnose.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04"/>
                                        </p:tgtEl>
                                        <p:attrNameLst>
                                          <p:attrName>style.visibility</p:attrName>
                                        </p:attrNameLst>
                                      </p:cBhvr>
                                      <p:to>
                                        <p:strVal val="visible"/>
                                      </p:to>
                                    </p:set>
                                    <p:animEffect transition="in" filter="box(out)">
                                      <p:cBhvr>
                                        <p:cTn id="7" dur="1000"/>
                                        <p:tgtEl>
                                          <p:spTgt spid="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4" grpId="1"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 name="Nova kultura tijela"/>
          <p:cNvSpPr txBox="1">
            <a:spLocks noGrp="1"/>
          </p:cNvSpPr>
          <p:nvPr>
            <p:ph type="title"/>
          </p:nvPr>
        </p:nvSpPr>
        <p:spPr>
          <a:prstGeom prst="rect">
            <a:avLst/>
          </a:prstGeom>
        </p:spPr>
        <p:txBody>
          <a:bodyPr/>
          <a:lstStyle/>
          <a:p>
            <a:r>
              <a:t>Nova kultura tijela</a:t>
            </a:r>
          </a:p>
        </p:txBody>
      </p:sp>
      <p:sp>
        <p:nvSpPr>
          <p:cNvPr id="707" name="Suvišnost je istodobno i oslobođenost.…"/>
          <p:cNvSpPr txBox="1">
            <a:spLocks noGrp="1"/>
          </p:cNvSpPr>
          <p:nvPr>
            <p:ph type="body" idx="1"/>
          </p:nvPr>
        </p:nvSpPr>
        <p:spPr>
          <a:prstGeom prst="rect">
            <a:avLst/>
          </a:prstGeom>
        </p:spPr>
        <p:txBody>
          <a:bodyPr/>
          <a:lstStyle/>
          <a:p>
            <a:pPr>
              <a:buFontTx/>
            </a:pPr>
            <a:r>
              <a:t>Suvišnost je istodobno i oslobođenost. </a:t>
            </a:r>
          </a:p>
          <a:p>
            <a:pPr>
              <a:buFontTx/>
            </a:pPr>
            <a:r>
              <a:t>Navedeni uvjeti su pridonijeli novom otkriću tijela.</a:t>
            </a:r>
          </a:p>
          <a:p>
            <a:pPr>
              <a:buFontTx/>
            </a:pPr>
            <a:r>
              <a:t>U antici se sport razvio na pozadini robovskog rada.</a:t>
            </a:r>
          </a:p>
          <a:p>
            <a:pPr>
              <a:buFontTx/>
            </a:pPr>
            <a:r>
              <a:t>Moderno društvo razvija kulturu tijela koja ide dalje od sporta. </a:t>
            </a:r>
          </a:p>
          <a:p>
            <a:pPr>
              <a:buFontTx/>
            </a:pPr>
            <a:r>
              <a:t>Istočnjačke prakse, joga, terapije, autogeni trening, fitness, trčanje, wellnes, mindfulness, masaže, njega...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07"/>
                                        </p:tgtEl>
                                        <p:attrNameLst>
                                          <p:attrName>style.visibility</p:attrName>
                                        </p:attrNameLst>
                                      </p:cBhvr>
                                      <p:to>
                                        <p:strVal val="visible"/>
                                      </p:to>
                                    </p:set>
                                    <p:animEffect transition="in" filter="box(out)">
                                      <p:cBhvr>
                                        <p:cTn id="7" dur="1000"/>
                                        <p:tgtEl>
                                          <p:spTgt spid="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 grpId="1"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 name="Biti tijelo"/>
          <p:cNvSpPr txBox="1">
            <a:spLocks noGrp="1"/>
          </p:cNvSpPr>
          <p:nvPr>
            <p:ph type="title"/>
          </p:nvPr>
        </p:nvSpPr>
        <p:spPr>
          <a:prstGeom prst="rect">
            <a:avLst/>
          </a:prstGeom>
        </p:spPr>
        <p:txBody>
          <a:bodyPr/>
          <a:lstStyle/>
          <a:p>
            <a:r>
              <a:t>Biti tijelo</a:t>
            </a:r>
          </a:p>
        </p:txBody>
      </p:sp>
      <p:sp>
        <p:nvSpPr>
          <p:cNvPr id="710" name="Pri trudu oko toga da budemo tijelo riječ je nadasve o praksi.…"/>
          <p:cNvSpPr txBox="1">
            <a:spLocks noGrp="1"/>
          </p:cNvSpPr>
          <p:nvPr>
            <p:ph type="body" idx="1"/>
          </p:nvPr>
        </p:nvSpPr>
        <p:spPr>
          <a:prstGeom prst="rect">
            <a:avLst/>
          </a:prstGeom>
        </p:spPr>
        <p:txBody>
          <a:bodyPr/>
          <a:lstStyle/>
          <a:p>
            <a:pPr>
              <a:buFontTx/>
            </a:pPr>
            <a:r>
              <a:t>Pri trudu oko toga da budemo tijelo riječ je nadasve o praksi. </a:t>
            </a:r>
          </a:p>
          <a:p>
            <a:pPr>
              <a:buFontTx/>
            </a:pPr>
            <a:r>
              <a:t>Za razliku od praksa i terapija koje uglavnom dolaze s istoka i koje uglavnom služe kompenzacijski, kao izravnanje, hobi ili kao terapija u filozofskom trudu oko tijela riječ je nadasve o samorazumijevanju čovjeka kao tijela.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10"/>
                                        </p:tgtEl>
                                        <p:attrNameLst>
                                          <p:attrName>style.visibility</p:attrName>
                                        </p:attrNameLst>
                                      </p:cBhvr>
                                      <p:to>
                                        <p:strVal val="visible"/>
                                      </p:to>
                                    </p:set>
                                    <p:animEffect transition="in" filter="box(out)">
                                      <p:cBhvr>
                                        <p:cTn id="7" dur="10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0"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Naše tijelo"/>
          <p:cNvSpPr txBox="1">
            <a:spLocks noGrp="1"/>
          </p:cNvSpPr>
          <p:nvPr>
            <p:ph type="title"/>
          </p:nvPr>
        </p:nvSpPr>
        <p:spPr>
          <a:prstGeom prst="rect">
            <a:avLst/>
          </a:prstGeom>
        </p:spPr>
        <p:txBody>
          <a:bodyPr/>
          <a:lstStyle/>
          <a:p>
            <a:r>
              <a:t>Naše tijelo</a:t>
            </a:r>
          </a:p>
        </p:txBody>
      </p:sp>
      <p:sp>
        <p:nvSpPr>
          <p:cNvPr id="605" name="hrana i reprodukcija - osjećaj punine života i njegova produžetka…"/>
          <p:cNvSpPr txBox="1">
            <a:spLocks noGrp="1"/>
          </p:cNvSpPr>
          <p:nvPr>
            <p:ph type="body" idx="1"/>
          </p:nvPr>
        </p:nvSpPr>
        <p:spPr>
          <a:prstGeom prst="rect">
            <a:avLst/>
          </a:prstGeom>
        </p:spPr>
        <p:txBody>
          <a:bodyPr/>
          <a:lstStyle/>
          <a:p>
            <a:r>
              <a:rPr b="1"/>
              <a:t>hrana i reprodukcija</a:t>
            </a:r>
            <a:r>
              <a:t> - osjećaj punine života i njegova produžetka</a:t>
            </a:r>
          </a:p>
          <a:p>
            <a:r>
              <a:rPr b="1"/>
              <a:t>starenje i bolest</a:t>
            </a:r>
            <a:r>
              <a:t> - osjećaj propadanja i blizine smrti</a:t>
            </a:r>
          </a:p>
          <a:p>
            <a:r>
              <a:rPr b="1"/>
              <a:t>sloboda krtetanja</a:t>
            </a:r>
            <a:r>
              <a:t> - užitak u snazi i slobodi</a:t>
            </a:r>
          </a:p>
          <a:p>
            <a:r>
              <a:rPr b="1"/>
              <a:t>zavezanost za mjesto</a:t>
            </a:r>
            <a:r>
              <a:t> - tuga i ograničenost</a:t>
            </a:r>
          </a:p>
          <a:p>
            <a:r>
              <a:t>tijelo - poslušni sluga</a:t>
            </a:r>
          </a:p>
          <a:p>
            <a:r>
              <a:t>tijelo - teret i smetnja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 name="Otkriće neznanja"/>
          <p:cNvSpPr txBox="1">
            <a:spLocks noGrp="1"/>
          </p:cNvSpPr>
          <p:nvPr>
            <p:ph type="title"/>
          </p:nvPr>
        </p:nvSpPr>
        <p:spPr>
          <a:prstGeom prst="rect">
            <a:avLst/>
          </a:prstGeom>
        </p:spPr>
        <p:txBody>
          <a:bodyPr/>
          <a:lstStyle/>
          <a:p>
            <a:r>
              <a:t>Otkriće neznanja</a:t>
            </a:r>
          </a:p>
        </p:txBody>
      </p:sp>
      <p:sp>
        <p:nvSpPr>
          <p:cNvPr id="713" name="Uzmemo li u promatranje hodanje, stajanje, sjedenje, onda će prva stvar koju će nam kazati liječnik ili fizioterapeut biti kako sve činimo krivo, premda otkad znamo za sebe i hodamo, i sjedimo i trčimo.…"/>
          <p:cNvSpPr txBox="1">
            <a:spLocks noGrp="1"/>
          </p:cNvSpPr>
          <p:nvPr>
            <p:ph type="body" idx="1"/>
          </p:nvPr>
        </p:nvSpPr>
        <p:spPr>
          <a:prstGeom prst="rect">
            <a:avLst/>
          </a:prstGeom>
        </p:spPr>
        <p:txBody>
          <a:bodyPr/>
          <a:lstStyle/>
          <a:p>
            <a:pPr>
              <a:buFontTx/>
            </a:pPr>
            <a:r>
              <a:t>Uzmemo li u promatranje hodanje, stajanje, sjedenje, onda će prva stvar koju će nam kazati liječnik ili fizioterapeut biti kako sve činimo krivo, premda otkad znamo za sebe i hodamo, i sjedimo i trčimo.</a:t>
            </a:r>
          </a:p>
          <a:p>
            <a:pPr>
              <a:buFontTx/>
            </a:pPr>
            <a:r>
              <a:t>I imaju pravo, jer mi ne znamo obične stvari pa nas pri svakom manjem naporu bole mišići, umaramo se, hvataju nas grčevi, pucaju kosti.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13"/>
                                        </p:tgtEl>
                                        <p:attrNameLst>
                                          <p:attrName>style.visibility</p:attrName>
                                        </p:attrNameLst>
                                      </p:cBhvr>
                                      <p:to>
                                        <p:strVal val="visible"/>
                                      </p:to>
                                    </p:set>
                                    <p:animEffect transition="in" filter="box(out)">
                                      <p:cBhvr>
                                        <p:cTn id="7" dur="1000"/>
                                        <p:tgtEl>
                                          <p:spTgt spid="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 grpId="1"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 name="Nerazumijevanje tijela"/>
          <p:cNvSpPr txBox="1">
            <a:spLocks noGrp="1"/>
          </p:cNvSpPr>
          <p:nvPr>
            <p:ph type="title"/>
          </p:nvPr>
        </p:nvSpPr>
        <p:spPr>
          <a:prstGeom prst="rect">
            <a:avLst/>
          </a:prstGeom>
        </p:spPr>
        <p:txBody>
          <a:bodyPr/>
          <a:lstStyle/>
          <a:p>
            <a:r>
              <a:t>Nerazumijevanje tijela</a:t>
            </a:r>
          </a:p>
        </p:txBody>
      </p:sp>
      <p:sp>
        <p:nvSpPr>
          <p:cNvPr id="716" name="Postoji temeljno nerazumijevanje vlastitog tijela.…"/>
          <p:cNvSpPr txBox="1">
            <a:spLocks noGrp="1"/>
          </p:cNvSpPr>
          <p:nvPr>
            <p:ph type="body" idx="1"/>
          </p:nvPr>
        </p:nvSpPr>
        <p:spPr>
          <a:prstGeom prst="rect">
            <a:avLst/>
          </a:prstGeom>
        </p:spPr>
        <p:txBody>
          <a:bodyPr/>
          <a:lstStyle/>
          <a:p>
            <a:pPr>
              <a:buFontTx/>
            </a:pPr>
            <a:r>
              <a:t>Postoji temeljno nerazumijevanje vlastitog tijela.</a:t>
            </a:r>
          </a:p>
          <a:p>
            <a:pPr>
              <a:buFontTx/>
            </a:pPr>
            <a:r>
              <a:t>Možemo se diviti savršenom skladu mišića jednog kosca ili jedne plesačice i tješiti se kako je to njihov posao kojega su naučili od svoje mladosti. </a:t>
            </a:r>
          </a:p>
          <a:p>
            <a:pPr>
              <a:buFontTx/>
            </a:pPr>
            <a:r>
              <a:t>No, zar je vrijeme koje smo mi sami potrošili na hodanje, sjedenje, trčanje, pranje zubi manje trajalo?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16"/>
                                        </p:tgtEl>
                                        <p:attrNameLst>
                                          <p:attrName>style.visibility</p:attrName>
                                        </p:attrNameLst>
                                      </p:cBhvr>
                                      <p:to>
                                        <p:strVal val="visible"/>
                                      </p:to>
                                    </p:set>
                                    <p:animEffect transition="in" filter="box(out)">
                                      <p:cBhvr>
                                        <p:cTn id="7" dur="10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 name="Tjelesna prisutnost"/>
          <p:cNvSpPr txBox="1">
            <a:spLocks noGrp="1"/>
          </p:cNvSpPr>
          <p:nvPr>
            <p:ph type="title"/>
          </p:nvPr>
        </p:nvSpPr>
        <p:spPr>
          <a:prstGeom prst="rect">
            <a:avLst/>
          </a:prstGeom>
        </p:spPr>
        <p:txBody>
          <a:bodyPr/>
          <a:lstStyle/>
          <a:p>
            <a:r>
              <a:t>Tjelesna prisutnost</a:t>
            </a:r>
          </a:p>
        </p:txBody>
      </p:sp>
      <p:sp>
        <p:nvSpPr>
          <p:cNvPr id="719" name="Upravo u svijetu u kojem tjelesna prisutnost postaje sve manje važna potrebno je učiti cijeniti upravo tjelesnu prisutnost.…"/>
          <p:cNvSpPr txBox="1">
            <a:spLocks noGrp="1"/>
          </p:cNvSpPr>
          <p:nvPr>
            <p:ph type="body" idx="1"/>
          </p:nvPr>
        </p:nvSpPr>
        <p:spPr>
          <a:prstGeom prst="rect">
            <a:avLst/>
          </a:prstGeom>
        </p:spPr>
        <p:txBody>
          <a:bodyPr/>
          <a:lstStyle/>
          <a:p>
            <a:pPr>
              <a:buFontTx/>
            </a:pPr>
            <a:r>
              <a:t>Upravo u svijetu u kojem tjelesna prisutnost postaje sve manje važna potrebno je učiti cijeniti upravo tjelesnu prisutnost. </a:t>
            </a:r>
          </a:p>
          <a:p>
            <a:pPr>
              <a:buFontTx/>
            </a:pPr>
            <a:r>
              <a:t>Ljudska prisutnost nije jednostavna činjenica njegova boravka u određenom prostoru. </a:t>
            </a:r>
          </a:p>
          <a:p>
            <a:pPr>
              <a:buFontTx/>
            </a:pPr>
            <a:r>
              <a:t>Ljudska se prisutnost osjeća.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19"/>
                                        </p:tgtEl>
                                        <p:attrNameLst>
                                          <p:attrName>style.visibility</p:attrName>
                                        </p:attrNameLst>
                                      </p:cBhvr>
                                      <p:to>
                                        <p:strVal val="visible"/>
                                      </p:to>
                                    </p:set>
                                    <p:animEffect transition="in" filter="box(out)">
                                      <p:cBhvr>
                                        <p:cTn id="7" dur="1000"/>
                                        <p:tgtEl>
                                          <p:spTgt spid="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 grpId="1"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 name="Tjelesna prisutnost"/>
          <p:cNvSpPr txBox="1">
            <a:spLocks noGrp="1"/>
          </p:cNvSpPr>
          <p:nvPr>
            <p:ph type="title"/>
          </p:nvPr>
        </p:nvSpPr>
        <p:spPr>
          <a:prstGeom prst="rect">
            <a:avLst/>
          </a:prstGeom>
        </p:spPr>
        <p:txBody>
          <a:bodyPr/>
          <a:lstStyle/>
          <a:p>
            <a:r>
              <a:t>Tjelesna prisutnost</a:t>
            </a:r>
          </a:p>
        </p:txBody>
      </p:sp>
      <p:sp>
        <p:nvSpPr>
          <p:cNvPr id="722" name="Čovjek zrači određeno ozračje i raspoloženje.…"/>
          <p:cNvSpPr txBox="1">
            <a:spLocks noGrp="1"/>
          </p:cNvSpPr>
          <p:nvPr>
            <p:ph type="body" idx="1"/>
          </p:nvPr>
        </p:nvSpPr>
        <p:spPr>
          <a:prstGeom prst="rect">
            <a:avLst/>
          </a:prstGeom>
        </p:spPr>
        <p:txBody>
          <a:bodyPr/>
          <a:lstStyle/>
          <a:p>
            <a:pPr>
              <a:buFontTx/>
            </a:pPr>
            <a:r>
              <a:t>Čovjek zrači određeno ozračje i raspoloženje. </a:t>
            </a:r>
          </a:p>
          <a:p>
            <a:pPr>
              <a:buFontTx/>
            </a:pPr>
            <a:r>
              <a:t>Naučiti osjećati ozračje i prisutnost spada u učenje biti tijelo. </a:t>
            </a:r>
          </a:p>
          <a:p>
            <a:pPr>
              <a:buFontTx/>
            </a:pPr>
            <a:r>
              <a:t>Uključenje tijela u prisutnost vodi i u ponovno vrednovanje tjelesne prisutnosti. </a:t>
            </a:r>
          </a:p>
          <a:p>
            <a:pPr>
              <a:buFontTx/>
            </a:pPr>
            <a:r>
              <a:t>Tjelesna prisutnost i ozračje treba dolaziti iz nutrine, iz onog što čovjek jest, jer se inače pretvara u glumu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22"/>
                                        </p:tgtEl>
                                        <p:attrNameLst>
                                          <p:attrName>style.visibility</p:attrName>
                                        </p:attrNameLst>
                                      </p:cBhvr>
                                      <p:to>
                                        <p:strVal val="visible"/>
                                      </p:to>
                                    </p:set>
                                    <p:animEffect transition="in" filter="box(out)">
                                      <p:cBhvr>
                                        <p:cTn id="7" dur="1000"/>
                                        <p:tgtEl>
                                          <p:spTgt spid="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1"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 name="Tjelesna svijest"/>
          <p:cNvSpPr txBox="1">
            <a:spLocks noGrp="1"/>
          </p:cNvSpPr>
          <p:nvPr>
            <p:ph type="title"/>
          </p:nvPr>
        </p:nvSpPr>
        <p:spPr>
          <a:prstGeom prst="rect">
            <a:avLst/>
          </a:prstGeom>
        </p:spPr>
        <p:txBody>
          <a:bodyPr/>
          <a:lstStyle/>
          <a:p>
            <a:r>
              <a:t>Tjelesna svijest</a:t>
            </a:r>
          </a:p>
        </p:txBody>
      </p:sp>
      <p:sp>
        <p:nvSpPr>
          <p:cNvPr id="725" name="Tjelesna svijest je nešto drugo od samosvijesti i svijesti predmeta.…"/>
          <p:cNvSpPr txBox="1">
            <a:spLocks noGrp="1"/>
          </p:cNvSpPr>
          <p:nvPr>
            <p:ph type="body" idx="1"/>
          </p:nvPr>
        </p:nvSpPr>
        <p:spPr>
          <a:prstGeom prst="rect">
            <a:avLst/>
          </a:prstGeom>
        </p:spPr>
        <p:txBody>
          <a:bodyPr/>
          <a:lstStyle/>
          <a:p>
            <a:pPr>
              <a:buFontTx/>
            </a:pPr>
            <a:r>
              <a:t>Tjelesna svijest je nešto drugo od samosvijesti i svijesti predmeta. </a:t>
            </a:r>
          </a:p>
          <a:p>
            <a:pPr>
              <a:buFontTx/>
            </a:pPr>
            <a:r>
              <a:t>Tjelesna svijest nije refleksivna kao što je to samosvijest. </a:t>
            </a:r>
          </a:p>
          <a:p>
            <a:pPr>
              <a:buFontTx/>
            </a:pPr>
            <a:r>
              <a:t>Ona je nutarnje svjetlo, budnost, probuđenost ili toplina. </a:t>
            </a:r>
          </a:p>
          <a:p>
            <a:pPr>
              <a:buFontTx/>
            </a:pPr>
            <a:r>
              <a:t>Tjelesna svjesnost je često puta vezana uz osjećaj sreće.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25"/>
                                        </p:tgtEl>
                                        <p:attrNameLst>
                                          <p:attrName>style.visibility</p:attrName>
                                        </p:attrNameLst>
                                      </p:cBhvr>
                                      <p:to>
                                        <p:strVal val="visible"/>
                                      </p:to>
                                    </p:set>
                                    <p:animEffect transition="in" filter="box(out)">
                                      <p:cBhvr>
                                        <p:cTn id="7" dur="1000"/>
                                        <p:tgtEl>
                                          <p:spTgt spid="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5" grpId="1" animBg="1" advAuto="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 name="Biti tijelo"/>
          <p:cNvSpPr txBox="1">
            <a:spLocks noGrp="1"/>
          </p:cNvSpPr>
          <p:nvPr>
            <p:ph type="title"/>
          </p:nvPr>
        </p:nvSpPr>
        <p:spPr>
          <a:prstGeom prst="rect">
            <a:avLst/>
          </a:prstGeom>
        </p:spPr>
        <p:txBody>
          <a:bodyPr/>
          <a:lstStyle/>
          <a:p>
            <a:r>
              <a:t>Biti tijelo</a:t>
            </a:r>
          </a:p>
        </p:txBody>
      </p:sp>
      <p:sp>
        <p:nvSpPr>
          <p:cNvPr id="728" name="Tradicionalna je filozofija vrhunac vidjela u odvajanju od tijela u umnom, intelektualnom, teorijskom zoru.…"/>
          <p:cNvSpPr txBox="1">
            <a:spLocks noGrp="1"/>
          </p:cNvSpPr>
          <p:nvPr>
            <p:ph type="body" idx="1"/>
          </p:nvPr>
        </p:nvSpPr>
        <p:spPr>
          <a:prstGeom prst="rect">
            <a:avLst/>
          </a:prstGeom>
        </p:spPr>
        <p:txBody>
          <a:bodyPr/>
          <a:lstStyle/>
          <a:p>
            <a:pPr>
              <a:buFontTx/>
            </a:pPr>
            <a:r>
              <a:t>Tradicionalna je filozofija vrhunac vidjela u odvajanju od tijela u umnom, intelektualnom, teorijskom zoru. </a:t>
            </a:r>
          </a:p>
          <a:p>
            <a:pPr>
              <a:buFontTx/>
            </a:pPr>
            <a:r>
              <a:t>Filozofski način življenja koji pokušava uključiti tijelo u svjesnost usmjeren je upravo na suprotno.</a:t>
            </a:r>
          </a:p>
          <a:p>
            <a:pPr>
              <a:buFontTx/>
            </a:pPr>
            <a:r>
              <a:t>Trud oko biti-tijelo vodi u neku vrstu prosvijetljenosti svjesnosti tijela, u pounutrašnjenje svoje ograničenosti, vremenitosti, starenja, svijesti o tjelesnoj prisutnosti i njegovoj krhkosti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28"/>
                                        </p:tgtEl>
                                        <p:attrNameLst>
                                          <p:attrName>style.visibility</p:attrName>
                                        </p:attrNameLst>
                                      </p:cBhvr>
                                      <p:to>
                                        <p:strVal val="visible"/>
                                      </p:to>
                                    </p:set>
                                    <p:animEffect transition="in" filter="box(out)">
                                      <p:cBhvr>
                                        <p:cTn id="7" dur="10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8" grpId="1"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 name="Novi prostor za tijelo"/>
          <p:cNvSpPr txBox="1">
            <a:spLocks noGrp="1"/>
          </p:cNvSpPr>
          <p:nvPr>
            <p:ph type="title"/>
          </p:nvPr>
        </p:nvSpPr>
        <p:spPr>
          <a:prstGeom prst="rect">
            <a:avLst/>
          </a:prstGeom>
        </p:spPr>
        <p:txBody>
          <a:bodyPr/>
          <a:lstStyle/>
          <a:p>
            <a:r>
              <a:t>Novi prostor za tijelo</a:t>
            </a:r>
          </a:p>
        </p:txBody>
      </p:sp>
      <p:sp>
        <p:nvSpPr>
          <p:cNvPr id="731" name="Tehnička civilizacija čini tijelo nevažnim.…"/>
          <p:cNvSpPr txBox="1">
            <a:spLocks noGrp="1"/>
          </p:cNvSpPr>
          <p:nvPr>
            <p:ph type="body" idx="1"/>
          </p:nvPr>
        </p:nvSpPr>
        <p:spPr>
          <a:prstGeom prst="rect">
            <a:avLst/>
          </a:prstGeom>
        </p:spPr>
        <p:txBody>
          <a:bodyPr/>
          <a:lstStyle/>
          <a:p>
            <a:pPr>
              <a:buFontTx/>
            </a:pPr>
            <a:r>
              <a:t>Tehnička civilizacija čini tijelo nevažnim. </a:t>
            </a:r>
          </a:p>
          <a:p>
            <a:pPr>
              <a:buFontTx/>
            </a:pPr>
            <a:r>
              <a:t>No, tim se upravo otvara prostor za posve novi odnos prema tijelu i nijedno drugo vrijeme kao upravo tehnički obilježena civilizacija nije poklanjalo toliko pozornosti tijelu, slobodnom vremenu i brizi oko tijela.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1" nodeType="clickEffect">
                                  <p:stCondLst>
                                    <p:cond delay="0"/>
                                  </p:stCondLst>
                                  <p:iterate>
                                    <p:tmAbs val="0"/>
                                  </p:iterate>
                                  <p:childTnLst>
                                    <p:set>
                                      <p:cBhvr>
                                        <p:cTn id="6" fill="hold"/>
                                        <p:tgtEl>
                                          <p:spTgt spid="731"/>
                                        </p:tgtEl>
                                        <p:attrNameLst>
                                          <p:attrName>style.visibility</p:attrName>
                                        </p:attrNameLst>
                                      </p:cBhvr>
                                      <p:to>
                                        <p:strVal val="visible"/>
                                      </p:to>
                                    </p:set>
                                    <p:animEffect transition="in" filter="box(out)">
                                      <p:cBhvr>
                                        <p:cTn id="7" dur="1000"/>
                                        <p:tgtEl>
                                          <p:spTgt spid="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 grpId="1"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 name="Kršćanstvo i tijelo"/>
          <p:cNvSpPr txBox="1">
            <a:spLocks noGrp="1"/>
          </p:cNvSpPr>
          <p:nvPr>
            <p:ph type="title"/>
          </p:nvPr>
        </p:nvSpPr>
        <p:spPr>
          <a:prstGeom prst="rect">
            <a:avLst/>
          </a:prstGeom>
        </p:spPr>
        <p:txBody>
          <a:bodyPr/>
          <a:lstStyle/>
          <a:p>
            <a:r>
              <a:t>Kršćanstvo i tijelo</a:t>
            </a:r>
          </a:p>
        </p:txBody>
      </p:sp>
      <p:sp>
        <p:nvSpPr>
          <p:cNvPr id="734" name="Jahve, Bog, napravi čovjeka od praha zemaljskoga i u nosnice mu udahne dah života. Tako postane čovjek živa duša.…"/>
          <p:cNvSpPr txBox="1">
            <a:spLocks noGrp="1"/>
          </p:cNvSpPr>
          <p:nvPr>
            <p:ph type="body" idx="1"/>
          </p:nvPr>
        </p:nvSpPr>
        <p:spPr>
          <a:prstGeom prst="rect">
            <a:avLst/>
          </a:prstGeom>
        </p:spPr>
        <p:txBody>
          <a:bodyPr/>
          <a:lstStyle/>
          <a:p>
            <a:r>
              <a:t>Jahve, Bog, napravi čovjeka od praha zemaljskoga i u nosnice mu udahne dah života. Tako postane čovjek živa duša.</a:t>
            </a:r>
          </a:p>
          <a:p>
            <a:pPr marL="0" indent="0" algn="r">
              <a:buSzTx/>
              <a:buFontTx/>
              <a:buNone/>
            </a:pPr>
            <a:r>
              <a:t>Postanak 2, 7</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 name="Čovjek"/>
          <p:cNvSpPr txBox="1">
            <a:spLocks noGrp="1"/>
          </p:cNvSpPr>
          <p:nvPr>
            <p:ph type="title"/>
          </p:nvPr>
        </p:nvSpPr>
        <p:spPr>
          <a:prstGeom prst="rect">
            <a:avLst/>
          </a:prstGeom>
        </p:spPr>
        <p:txBody>
          <a:bodyPr/>
          <a:lstStyle/>
          <a:p>
            <a:r>
              <a:t>Čovjek</a:t>
            </a:r>
          </a:p>
        </p:txBody>
      </p:sp>
      <p:sp>
        <p:nvSpPr>
          <p:cNvPr id="737" name="Prah zemaljski je tijelo…"/>
          <p:cNvSpPr txBox="1">
            <a:spLocks noGrp="1"/>
          </p:cNvSpPr>
          <p:nvPr>
            <p:ph type="body" idx="1"/>
          </p:nvPr>
        </p:nvSpPr>
        <p:spPr>
          <a:prstGeom prst="rect">
            <a:avLst/>
          </a:prstGeom>
        </p:spPr>
        <p:txBody>
          <a:bodyPr/>
          <a:lstStyle/>
          <a:p>
            <a:r>
              <a:t>Prah zemaljski je tijelo</a:t>
            </a:r>
          </a:p>
          <a:p>
            <a:r>
              <a:t>Dah života je duša i duh</a:t>
            </a:r>
          </a:p>
          <a:p>
            <a:r>
              <a:t>Tijelo nije drugotno, pridodano, pad iz istinskoga bitka</a:t>
            </a:r>
          </a:p>
          <a:p>
            <a:r>
              <a:t>Tijelu Stvoritelj daje prvotno mjesto</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Od čega je stvoren čovjek?"/>
          <p:cNvSpPr txBox="1">
            <a:spLocks noGrp="1"/>
          </p:cNvSpPr>
          <p:nvPr>
            <p:ph type="title"/>
          </p:nvPr>
        </p:nvSpPr>
        <p:spPr>
          <a:prstGeom prst="rect">
            <a:avLst/>
          </a:prstGeom>
        </p:spPr>
        <p:txBody>
          <a:bodyPr/>
          <a:lstStyle/>
          <a:p>
            <a:r>
              <a:t>Od čega je stvoren čovjek?</a:t>
            </a:r>
          </a:p>
        </p:txBody>
      </p:sp>
      <p:sp>
        <p:nvSpPr>
          <p:cNvPr id="740" name="Od istog materijala od čega je stvoren cijeli kozmos…"/>
          <p:cNvSpPr txBox="1">
            <a:spLocks noGrp="1"/>
          </p:cNvSpPr>
          <p:nvPr>
            <p:ph type="body" idx="1"/>
          </p:nvPr>
        </p:nvSpPr>
        <p:spPr>
          <a:prstGeom prst="rect">
            <a:avLst/>
          </a:prstGeom>
        </p:spPr>
        <p:txBody>
          <a:bodyPr/>
          <a:lstStyle/>
          <a:p>
            <a:r>
              <a:t>Od istog materijala od čega je stvoren cijeli kozmos</a:t>
            </a:r>
          </a:p>
          <a:p>
            <a:r>
              <a:t>U njemu se ponavlja stvorenje svega</a:t>
            </a:r>
          </a:p>
          <a:p>
            <a:r>
              <a:t>I prije nego mu udahne dah života već je čovjek.</a:t>
            </a:r>
          </a:p>
          <a:p>
            <a:r>
              <a:t>Čovjek je složeno biće: od kozmičkog materijala i Božjeg daha života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Nismo samo tijelo"/>
          <p:cNvSpPr txBox="1">
            <a:spLocks noGrp="1"/>
          </p:cNvSpPr>
          <p:nvPr>
            <p:ph type="title"/>
          </p:nvPr>
        </p:nvSpPr>
        <p:spPr>
          <a:prstGeom prst="rect">
            <a:avLst/>
          </a:prstGeom>
        </p:spPr>
        <p:txBody>
          <a:bodyPr/>
          <a:lstStyle/>
          <a:p>
            <a:r>
              <a:t>Nismo samo tijelo</a:t>
            </a:r>
          </a:p>
        </p:txBody>
      </p:sp>
      <p:sp>
        <p:nvSpPr>
          <p:cNvPr id="608" name="Svjesni da nadilazimo svoje tijelo:…"/>
          <p:cNvSpPr txBox="1">
            <a:spLocks noGrp="1"/>
          </p:cNvSpPr>
          <p:nvPr>
            <p:ph type="body" idx="1"/>
          </p:nvPr>
        </p:nvSpPr>
        <p:spPr>
          <a:prstGeom prst="rect">
            <a:avLst/>
          </a:prstGeom>
        </p:spPr>
        <p:txBody>
          <a:bodyPr/>
          <a:lstStyle/>
          <a:p>
            <a:r>
              <a:t>Svjesni da nadilazimo svoje tijelo:</a:t>
            </a:r>
          </a:p>
          <a:p>
            <a:r>
              <a:t>možemo upravljati njime</a:t>
            </a:r>
          </a:p>
          <a:p>
            <a:r>
              <a:t>oblikovati ga </a:t>
            </a:r>
          </a:p>
          <a:p>
            <a:r>
              <a:t>podvrgavati ga svojim potrebama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Jedinstvo duše i tijela"/>
          <p:cNvSpPr txBox="1">
            <a:spLocks noGrp="1"/>
          </p:cNvSpPr>
          <p:nvPr>
            <p:ph type="title"/>
          </p:nvPr>
        </p:nvSpPr>
        <p:spPr>
          <a:prstGeom prst="rect">
            <a:avLst/>
          </a:prstGeom>
        </p:spPr>
        <p:txBody>
          <a:bodyPr/>
          <a:lstStyle/>
          <a:p>
            <a:r>
              <a:t>Jedinstvo duše i tijela</a:t>
            </a:r>
          </a:p>
        </p:txBody>
      </p:sp>
      <p:sp>
        <p:nvSpPr>
          <p:cNvPr id="743" name="Sve ljudsko tiče se duše i tijela zajedno.…"/>
          <p:cNvSpPr txBox="1">
            <a:spLocks noGrp="1"/>
          </p:cNvSpPr>
          <p:nvPr>
            <p:ph type="body" idx="1"/>
          </p:nvPr>
        </p:nvSpPr>
        <p:spPr>
          <a:prstGeom prst="rect">
            <a:avLst/>
          </a:prstGeom>
        </p:spPr>
        <p:txBody>
          <a:bodyPr/>
          <a:lstStyle/>
          <a:p>
            <a:r>
              <a:t>Sve ljudsko tiče se duše i tijela zajedno.</a:t>
            </a:r>
          </a:p>
          <a:p>
            <a:r>
              <a:t>Misao utječe na tijelo i tijelo na misao.</a:t>
            </a:r>
          </a:p>
          <a:p>
            <a:r>
              <a:t>Emocije utječu na tijelo i tijelo na emocije.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 name="Zadatak"/>
          <p:cNvSpPr txBox="1">
            <a:spLocks noGrp="1"/>
          </p:cNvSpPr>
          <p:nvPr>
            <p:ph type="title"/>
          </p:nvPr>
        </p:nvSpPr>
        <p:spPr>
          <a:prstGeom prst="rect">
            <a:avLst/>
          </a:prstGeom>
        </p:spPr>
        <p:txBody>
          <a:bodyPr/>
          <a:lstStyle/>
          <a:p>
            <a:r>
              <a:t>Zadatak</a:t>
            </a:r>
          </a:p>
        </p:txBody>
      </p:sp>
      <p:sp>
        <p:nvSpPr>
          <p:cNvPr id="746" name="Od grčkog odvajanja duše od tijela i davanja prednosti duši…"/>
          <p:cNvSpPr txBox="1">
            <a:spLocks noGrp="1"/>
          </p:cNvSpPr>
          <p:nvPr>
            <p:ph type="body" idx="1"/>
          </p:nvPr>
        </p:nvSpPr>
        <p:spPr>
          <a:prstGeom prst="rect">
            <a:avLst/>
          </a:prstGeom>
        </p:spPr>
        <p:txBody>
          <a:bodyPr/>
          <a:lstStyle/>
          <a:p>
            <a:r>
              <a:t>Od grčkog odvajanja duše od tijela i davanja prednosti duši</a:t>
            </a:r>
          </a:p>
          <a:p>
            <a:r>
              <a:t>preko suvremenog zanemarivanja duše u korist tijela</a:t>
            </a:r>
          </a:p>
          <a:p>
            <a:r>
              <a:t>do ponovnog otkrića jedinstva čovjeka satkanog od tijela i daha života.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Zadatak"/>
          <p:cNvSpPr txBox="1">
            <a:spLocks noGrp="1"/>
          </p:cNvSpPr>
          <p:nvPr>
            <p:ph type="title"/>
          </p:nvPr>
        </p:nvSpPr>
        <p:spPr>
          <a:prstGeom prst="rect">
            <a:avLst/>
          </a:prstGeom>
        </p:spPr>
        <p:txBody>
          <a:bodyPr/>
          <a:lstStyle/>
          <a:p>
            <a:r>
              <a:t>Zadatak</a:t>
            </a:r>
          </a:p>
        </p:txBody>
      </p:sp>
      <p:sp>
        <p:nvSpPr>
          <p:cNvPr id="749" name="Od pozornosti na jedinstvo čovjeka satkanog od tijela i duše…"/>
          <p:cNvSpPr txBox="1">
            <a:spLocks noGrp="1"/>
          </p:cNvSpPr>
          <p:nvPr>
            <p:ph type="body" idx="1"/>
          </p:nvPr>
        </p:nvSpPr>
        <p:spPr>
          <a:prstGeom prst="rect">
            <a:avLst/>
          </a:prstGeom>
        </p:spPr>
        <p:txBody>
          <a:bodyPr/>
          <a:lstStyle/>
          <a:p>
            <a:r>
              <a:t>Od pozornosti na jedinstvo čovjeka satkanog od tijela i duše </a:t>
            </a:r>
          </a:p>
          <a:p>
            <a:r>
              <a:t>do svijesti o utjelovljenju Kristovu i njegovoj prisutnosti među nama u tijelu, krvi i riječi.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Zadatak"/>
          <p:cNvSpPr txBox="1">
            <a:spLocks noGrp="1"/>
          </p:cNvSpPr>
          <p:nvPr>
            <p:ph type="title"/>
          </p:nvPr>
        </p:nvSpPr>
        <p:spPr>
          <a:xfrm>
            <a:off x="1270000" y="254000"/>
            <a:ext cx="10464800" cy="2438400"/>
          </a:xfrm>
        </p:spPr>
        <p:txBody>
          <a:bodyPr/>
          <a:lstStyle/>
          <a:p>
            <a:r>
              <a:rPr lang="hr-HR"/>
              <a:t>Zadatak</a:t>
            </a:r>
          </a:p>
        </p:txBody>
      </p:sp>
      <p:sp>
        <p:nvSpPr>
          <p:cNvPr id="752" name="Od sadašnjeg života i vjere u uskrsnuća tijela…"/>
          <p:cNvSpPr txBox="1">
            <a:spLocks noGrp="1"/>
          </p:cNvSpPr>
          <p:nvPr>
            <p:ph type="body" idx="1"/>
          </p:nvPr>
        </p:nvSpPr>
        <p:spPr>
          <a:xfrm>
            <a:off x="1270000" y="2768600"/>
            <a:ext cx="10464800" cy="5715000"/>
          </a:xfrm>
        </p:spPr>
        <p:txBody>
          <a:bodyPr/>
          <a:lstStyle/>
          <a:p>
            <a:r>
              <a:rPr lang="hr-HR"/>
              <a:t>Od sadašnjeg života i vjere u uskrsnuća tijela</a:t>
            </a:r>
          </a:p>
          <a:p>
            <a:r>
              <a:rPr lang="hr-HR"/>
              <a:t>do susreta licem u lice.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Zadatak"/>
          <p:cNvSpPr txBox="1">
            <a:spLocks noGrp="1"/>
          </p:cNvSpPr>
          <p:nvPr>
            <p:ph type="title"/>
          </p:nvPr>
        </p:nvSpPr>
        <p:spPr>
          <a:xfrm>
            <a:off x="1270000" y="254000"/>
            <a:ext cx="10464800" cy="2438400"/>
          </a:xfrm>
        </p:spPr>
        <p:txBody>
          <a:bodyPr/>
          <a:lstStyle/>
          <a:p>
            <a:r>
              <a:rPr lang="hr-HR" dirty="0"/>
              <a:t>Literatura</a:t>
            </a:r>
          </a:p>
        </p:txBody>
      </p:sp>
      <p:sp>
        <p:nvSpPr>
          <p:cNvPr id="752" name="Od sadašnjeg života i vjere u uskrsnuća tijela…"/>
          <p:cNvSpPr txBox="1">
            <a:spLocks noGrp="1"/>
          </p:cNvSpPr>
          <p:nvPr>
            <p:ph type="body" idx="1"/>
          </p:nvPr>
        </p:nvSpPr>
        <p:spPr>
          <a:xfrm>
            <a:off x="1270000" y="2768600"/>
            <a:ext cx="10464800" cy="5715000"/>
          </a:xfrm>
        </p:spPr>
        <p:txBody>
          <a:bodyPr>
            <a:normAutofit fontScale="85000" lnSpcReduction="20000"/>
          </a:bodyPr>
          <a:lstStyle/>
          <a:p>
            <a:r>
              <a:rPr lang="hr-HR" dirty="0"/>
              <a:t>Bill </a:t>
            </a:r>
            <a:r>
              <a:rPr lang="hr-HR" dirty="0" err="1"/>
              <a:t>Bryson</a:t>
            </a:r>
            <a:r>
              <a:rPr lang="hr-HR" dirty="0"/>
              <a:t>, </a:t>
            </a:r>
            <a:r>
              <a:rPr lang="hr-HR" i="1" dirty="0"/>
              <a:t>Tijelo. Priručnik za korisnike</a:t>
            </a:r>
            <a:r>
              <a:rPr lang="hr-HR" dirty="0"/>
              <a:t>, </a:t>
            </a:r>
            <a:r>
              <a:rPr lang="hr-HR" dirty="0" err="1"/>
              <a:t>Panetopija</a:t>
            </a:r>
            <a:r>
              <a:rPr lang="hr-HR" dirty="0"/>
              <a:t>, Zagreb, 2019.</a:t>
            </a:r>
          </a:p>
          <a:p>
            <a:r>
              <a:rPr lang="hr-HR" dirty="0"/>
              <a:t>Rene </a:t>
            </a:r>
            <a:r>
              <a:rPr lang="hr-HR" dirty="0" err="1"/>
              <a:t>Decartes</a:t>
            </a:r>
            <a:r>
              <a:rPr lang="hr-HR" dirty="0"/>
              <a:t>, </a:t>
            </a:r>
            <a:r>
              <a:rPr lang="hr-HR" i="1" dirty="0"/>
              <a:t>Metafizičke meditacije</a:t>
            </a:r>
            <a:r>
              <a:rPr lang="hr-HR" dirty="0"/>
              <a:t>, Demetra, Zagreb, 1993.</a:t>
            </a:r>
          </a:p>
          <a:p>
            <a:r>
              <a:rPr lang="hr-HR" dirty="0"/>
              <a:t>Umberto </a:t>
            </a:r>
            <a:r>
              <a:rPr lang="hr-HR" dirty="0" err="1"/>
              <a:t>Galimberti</a:t>
            </a:r>
            <a:r>
              <a:rPr lang="hr-HR" dirty="0"/>
              <a:t>, </a:t>
            </a:r>
            <a:r>
              <a:rPr lang="hr-HR" i="1" dirty="0" err="1"/>
              <a:t>Il</a:t>
            </a:r>
            <a:r>
              <a:rPr lang="hr-HR" i="1" dirty="0"/>
              <a:t> </a:t>
            </a:r>
            <a:r>
              <a:rPr lang="hr-HR" i="1" dirty="0" err="1"/>
              <a:t>corpo</a:t>
            </a:r>
            <a:r>
              <a:rPr lang="hr-HR" dirty="0"/>
              <a:t>, </a:t>
            </a:r>
            <a:r>
              <a:rPr lang="hr-HR" dirty="0" err="1"/>
              <a:t>Feltrinelli</a:t>
            </a:r>
            <a:r>
              <a:rPr lang="hr-HR" dirty="0"/>
              <a:t>, Milano 1983.</a:t>
            </a:r>
          </a:p>
          <a:p>
            <a:r>
              <a:rPr lang="hr-HR" dirty="0"/>
              <a:t>Jean-Claude </a:t>
            </a:r>
            <a:r>
              <a:rPr lang="hr-HR" dirty="0" err="1"/>
              <a:t>Larchet</a:t>
            </a:r>
            <a:r>
              <a:rPr lang="hr-HR" dirty="0"/>
              <a:t>, </a:t>
            </a:r>
            <a:r>
              <a:rPr lang="hr-HR" i="1" dirty="0" err="1"/>
              <a:t>Theology</a:t>
            </a:r>
            <a:r>
              <a:rPr lang="hr-HR" i="1" dirty="0"/>
              <a:t> </a:t>
            </a:r>
            <a:r>
              <a:rPr lang="hr-HR" i="1" dirty="0" err="1"/>
              <a:t>of</a:t>
            </a:r>
            <a:r>
              <a:rPr lang="hr-HR" i="1" dirty="0"/>
              <a:t> </a:t>
            </a:r>
            <a:r>
              <a:rPr lang="hr-HR" i="1" dirty="0" err="1"/>
              <a:t>the</a:t>
            </a:r>
            <a:r>
              <a:rPr lang="hr-HR" i="1" dirty="0"/>
              <a:t> </a:t>
            </a:r>
            <a:r>
              <a:rPr lang="hr-HR" i="1" dirty="0" err="1"/>
              <a:t>Body</a:t>
            </a:r>
            <a:r>
              <a:rPr lang="hr-HR" dirty="0"/>
              <a:t>, St. </a:t>
            </a:r>
            <a:r>
              <a:rPr lang="hr-HR" dirty="0" err="1"/>
              <a:t>Vladimir’s</a:t>
            </a:r>
            <a:r>
              <a:rPr lang="hr-HR" dirty="0"/>
              <a:t> </a:t>
            </a:r>
            <a:r>
              <a:rPr lang="hr-HR" dirty="0" err="1"/>
              <a:t>Seminary</a:t>
            </a:r>
            <a:r>
              <a:rPr lang="hr-HR" dirty="0"/>
              <a:t> Press, New York 2016.</a:t>
            </a:r>
          </a:p>
          <a:p>
            <a:r>
              <a:rPr lang="hr-HR" dirty="0"/>
              <a:t>Gabor Mate, </a:t>
            </a:r>
            <a:r>
              <a:rPr lang="hr-HR" i="1" dirty="0"/>
              <a:t>Kada tijelo kaže ne. Cijena skrivenog stresa</a:t>
            </a:r>
            <a:r>
              <a:rPr lang="hr-HR" dirty="0"/>
              <a:t>, Mozaik, Zagreb, 2020.</a:t>
            </a:r>
          </a:p>
          <a:p>
            <a:r>
              <a:rPr lang="hr-HR" dirty="0"/>
              <a:t>Platon, </a:t>
            </a:r>
            <a:r>
              <a:rPr lang="hr-HR" i="1" dirty="0" err="1"/>
              <a:t>Alkibijad</a:t>
            </a:r>
            <a:r>
              <a:rPr lang="hr-HR" dirty="0"/>
              <a:t>, Sandorf, Zagreb, 2016.</a:t>
            </a:r>
          </a:p>
          <a:p>
            <a:r>
              <a:rPr lang="hr-HR" dirty="0"/>
              <a:t>Platon, </a:t>
            </a:r>
            <a:r>
              <a:rPr lang="hr-HR" i="1" dirty="0" err="1"/>
              <a:t>Fedon</a:t>
            </a:r>
            <a:r>
              <a:rPr lang="hr-HR" dirty="0"/>
              <a:t>, Jurčić, Zagreb, 1996.</a:t>
            </a:r>
          </a:p>
        </p:txBody>
      </p:sp>
    </p:spTree>
    <p:extLst>
      <p:ext uri="{BB962C8B-B14F-4D97-AF65-F5344CB8AC3E}">
        <p14:creationId xmlns:p14="http://schemas.microsoft.com/office/powerpoint/2010/main" val="231544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Nismo samo duh"/>
          <p:cNvSpPr txBox="1">
            <a:spLocks noGrp="1"/>
          </p:cNvSpPr>
          <p:nvPr>
            <p:ph type="title"/>
          </p:nvPr>
        </p:nvSpPr>
        <p:spPr>
          <a:prstGeom prst="rect">
            <a:avLst/>
          </a:prstGeom>
        </p:spPr>
        <p:txBody>
          <a:bodyPr/>
          <a:lstStyle/>
          <a:p>
            <a:r>
              <a:t>Nismo samo duh</a:t>
            </a:r>
          </a:p>
        </p:txBody>
      </p:sp>
      <p:sp>
        <p:nvSpPr>
          <p:cNvPr id="611" name="Važne su funkcije našeg tijela izvan naše kontrole.…"/>
          <p:cNvSpPr txBox="1">
            <a:spLocks noGrp="1"/>
          </p:cNvSpPr>
          <p:nvPr>
            <p:ph type="body" idx="1"/>
          </p:nvPr>
        </p:nvSpPr>
        <p:spPr>
          <a:prstGeom prst="rect">
            <a:avLst/>
          </a:prstGeom>
        </p:spPr>
        <p:txBody>
          <a:bodyPr/>
          <a:lstStyle/>
          <a:p>
            <a:r>
              <a:t>Važne su funkcije našeg tijela izvan naše kontrole.</a:t>
            </a:r>
          </a:p>
          <a:p>
            <a:r>
              <a:t>Tijelo nam nameće svoje potrebe.</a:t>
            </a:r>
          </a:p>
          <a:p>
            <a:r>
              <a:t>Traži da odgovorimo na glad, žeđ, bol, hladnoću, vrućinu, seksualnu žudnju, umor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 name="Tijelo i drugi"/>
          <p:cNvSpPr txBox="1">
            <a:spLocks noGrp="1"/>
          </p:cNvSpPr>
          <p:nvPr>
            <p:ph type="title"/>
          </p:nvPr>
        </p:nvSpPr>
        <p:spPr>
          <a:prstGeom prst="rect">
            <a:avLst/>
          </a:prstGeom>
        </p:spPr>
        <p:txBody>
          <a:bodyPr/>
          <a:lstStyle/>
          <a:p>
            <a:r>
              <a:t>Tijelo i drugi</a:t>
            </a:r>
          </a:p>
        </p:txBody>
      </p:sp>
      <p:sp>
        <p:nvSpPr>
          <p:cNvPr id="614" name="Prednosti i smetnje…"/>
          <p:cNvSpPr txBox="1">
            <a:spLocks noGrp="1"/>
          </p:cNvSpPr>
          <p:nvPr>
            <p:ph type="body" idx="1"/>
          </p:nvPr>
        </p:nvSpPr>
        <p:spPr>
          <a:prstGeom prst="rect">
            <a:avLst/>
          </a:prstGeom>
        </p:spPr>
        <p:txBody>
          <a:bodyPr/>
          <a:lstStyle/>
          <a:p>
            <a:r>
              <a:t>Prednosti i smetnje</a:t>
            </a:r>
          </a:p>
          <a:p>
            <a:r>
              <a:t>u dodiru smo s drugima preko svoga tijela</a:t>
            </a:r>
          </a:p>
          <a:p>
            <a:r>
              <a:t>izmjenjujemo osmjeh, sjaj, pogled, dodir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Lice"/>
          <p:cNvSpPr txBox="1">
            <a:spLocks noGrp="1"/>
          </p:cNvSpPr>
          <p:nvPr>
            <p:ph type="title"/>
          </p:nvPr>
        </p:nvSpPr>
        <p:spPr>
          <a:prstGeom prst="rect">
            <a:avLst/>
          </a:prstGeom>
        </p:spPr>
        <p:txBody>
          <a:bodyPr/>
          <a:lstStyle/>
          <a:p>
            <a:r>
              <a:t>Lice</a:t>
            </a:r>
          </a:p>
        </p:txBody>
      </p:sp>
      <p:sp>
        <p:nvSpPr>
          <p:cNvPr id="617" name="Lice govori, pokazuje, izriče,…"/>
          <p:cNvSpPr txBox="1">
            <a:spLocks noGrp="1"/>
          </p:cNvSpPr>
          <p:nvPr>
            <p:ph type="body" idx="1"/>
          </p:nvPr>
        </p:nvSpPr>
        <p:spPr>
          <a:prstGeom prst="rect">
            <a:avLst/>
          </a:prstGeom>
        </p:spPr>
        <p:txBody>
          <a:bodyPr/>
          <a:lstStyle/>
          <a:p>
            <a:r>
              <a:t>Lice govori, pokazuje, izriče,</a:t>
            </a:r>
          </a:p>
          <a:p>
            <a:r>
              <a:t>privlači ili odbija druge,</a:t>
            </a:r>
          </a:p>
          <a:p>
            <a:r>
              <a:t>budi simpatiju ili izaziva odbojnost.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 name="Kontradiktornosti"/>
          <p:cNvSpPr txBox="1">
            <a:spLocks noGrp="1"/>
          </p:cNvSpPr>
          <p:nvPr>
            <p:ph type="title"/>
          </p:nvPr>
        </p:nvSpPr>
        <p:spPr>
          <a:prstGeom prst="rect">
            <a:avLst/>
          </a:prstGeom>
        </p:spPr>
        <p:txBody>
          <a:bodyPr/>
          <a:lstStyle/>
          <a:p>
            <a:r>
              <a:t>Kontradiktornosti</a:t>
            </a:r>
          </a:p>
        </p:txBody>
      </p:sp>
      <p:sp>
        <p:nvSpPr>
          <p:cNvPr id="620" name="Proslava tijela  - prezir tijela…"/>
          <p:cNvSpPr txBox="1">
            <a:spLocks noGrp="1"/>
          </p:cNvSpPr>
          <p:nvPr>
            <p:ph type="body" idx="1"/>
          </p:nvPr>
        </p:nvSpPr>
        <p:spPr>
          <a:prstGeom prst="rect">
            <a:avLst/>
          </a:prstGeom>
        </p:spPr>
        <p:txBody>
          <a:bodyPr/>
          <a:lstStyle/>
          <a:p>
            <a:r>
              <a:t>Proslava tijela  - prezir tijela</a:t>
            </a:r>
          </a:p>
          <a:p>
            <a:r>
              <a:t>Tijelo je instrument užitka - tijelo je mjesto patnje</a:t>
            </a:r>
          </a:p>
          <a:p>
            <a:r>
              <a:t>zapostavljanje tijela u korist duše - zapostavljanje duše u korist tijela (dugi periodi)</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ageCurlDouble"/>
      </p:transition>
    </mc:Choice>
    <mc:Choice xmlns:p14="http://schemas.microsoft.com/office/powerpoint/2010/main" xmlns:a14="http://schemas.microsoft.com/office/drawing/2010/main" xmlns:m="http://schemas.openxmlformats.org/officeDocument/2006/math" xmlns="" Requires="p14">
      <p:transition spd="slow" advClick="1" p14:dur="2000">
        <p14:prism dir="l"/>
      </p:transition>
    </mc:Choice>
    <mc:Fallback xmlns:a14="http://schemas.microsoft.com/office/drawing/2010/main" xmlns:m="http://schemas.openxmlformats.org/officeDocument/2006/math"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Georgia"/>
        <a:ea typeface="Georgia"/>
        <a:cs typeface="Georgia"/>
      </a:majorFont>
      <a:minorFont>
        <a:latin typeface="Georgia"/>
        <a:ea typeface="Georgia"/>
        <a:cs typeface="Georg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Georgia"/>
        <a:ea typeface="Georgia"/>
        <a:cs typeface="Georgia"/>
      </a:majorFont>
      <a:minorFont>
        <a:latin typeface="Georgia"/>
        <a:ea typeface="Georgia"/>
        <a:cs typeface="Georg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25400" cap="flat">
          <a:solidFill>
            <a:srgbClr val="000000"/>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2728</Words>
  <Application>Microsoft Office PowerPoint</Application>
  <PresentationFormat>Prilagođeno</PresentationFormat>
  <Paragraphs>261</Paragraphs>
  <Slides>54</Slides>
  <Notes>0</Notes>
  <HiddenSlides>0</HiddenSlides>
  <MMClips>0</MMClips>
  <ScaleCrop>false</ScaleCrop>
  <HeadingPairs>
    <vt:vector size="6" baseType="variant">
      <vt:variant>
        <vt:lpstr>Korišteni fontovi</vt:lpstr>
      </vt:variant>
      <vt:variant>
        <vt:i4>10</vt:i4>
      </vt:variant>
      <vt:variant>
        <vt:lpstr>Tema</vt:lpstr>
      </vt:variant>
      <vt:variant>
        <vt:i4>1</vt:i4>
      </vt:variant>
      <vt:variant>
        <vt:lpstr>Naslovi slajdova</vt:lpstr>
      </vt:variant>
      <vt:variant>
        <vt:i4>54</vt:i4>
      </vt:variant>
    </vt:vector>
  </HeadingPairs>
  <TitlesOfParts>
    <vt:vector size="65" baseType="lpstr">
      <vt:lpstr>Avenir Black</vt:lpstr>
      <vt:lpstr>Avenir Book</vt:lpstr>
      <vt:lpstr>Avenir Book Oblique</vt:lpstr>
      <vt:lpstr>Avenir Roman</vt:lpstr>
      <vt:lpstr>Cochin</vt:lpstr>
      <vt:lpstr>Georgia</vt:lpstr>
      <vt:lpstr>Gill Sans</vt:lpstr>
      <vt:lpstr>Helvetica</vt:lpstr>
      <vt:lpstr>Helvetica Neue</vt:lpstr>
      <vt:lpstr>Zapf Dingbats</vt:lpstr>
      <vt:lpstr>White</vt:lpstr>
      <vt:lpstr>Čovjek i njegovo tijelo  Ambivalentnosti zapadnoga mišljenja</vt:lpstr>
      <vt:lpstr>Konfliktno područje</vt:lpstr>
      <vt:lpstr>Naše tijelo</vt:lpstr>
      <vt:lpstr>Naše tijelo</vt:lpstr>
      <vt:lpstr>Nismo samo tijelo</vt:lpstr>
      <vt:lpstr>Nismo samo duh</vt:lpstr>
      <vt:lpstr>Tijelo i drugi</vt:lpstr>
      <vt:lpstr>Lice</vt:lpstr>
      <vt:lpstr>Kontradiktornosti</vt:lpstr>
      <vt:lpstr>Kršćanstvo i tijelo</vt:lpstr>
      <vt:lpstr>Platon - tijelo je zatvor</vt:lpstr>
      <vt:lpstr>Fedon, 67, a - e</vt:lpstr>
      <vt:lpstr>Fedon, 67, a - e</vt:lpstr>
      <vt:lpstr>Fedon, 67, a - e</vt:lpstr>
      <vt:lpstr>Fedon, 67, a - e</vt:lpstr>
      <vt:lpstr>Prednosti biti bez tijela</vt:lpstr>
      <vt:lpstr>Duša ima prednost</vt:lpstr>
      <vt:lpstr>Što je tijelo?</vt:lpstr>
      <vt:lpstr>Čime tijelo zarazuje dušu?</vt:lpstr>
      <vt:lpstr>Što je sloboda?</vt:lpstr>
      <vt:lpstr>Što je filozofiranje?</vt:lpstr>
      <vt:lpstr>Što je filozofiranje?</vt:lpstr>
      <vt:lpstr>Odmak od tijela i od prakse</vt:lpstr>
      <vt:lpstr>Descartes - tijelo je objekt</vt:lpstr>
      <vt:lpstr>Tko sam ja?</vt:lpstr>
      <vt:lpstr>Res cogitans</vt:lpstr>
      <vt:lpstr>Redukcija</vt:lpstr>
      <vt:lpstr>Res cogitans i res extensa</vt:lpstr>
      <vt:lpstr>Dualizam</vt:lpstr>
      <vt:lpstr>Posljedice dualizma</vt:lpstr>
      <vt:lpstr>Trud oko tijela</vt:lpstr>
      <vt:lpstr>Moderni odmak</vt:lpstr>
      <vt:lpstr>Suvremeni odnos</vt:lpstr>
      <vt:lpstr>Instrumentalizacija tijela</vt:lpstr>
      <vt:lpstr>Instrument</vt:lpstr>
      <vt:lpstr>Tijelo oslobođeno rada</vt:lpstr>
      <vt:lpstr>Netjelesna prisutnost</vt:lpstr>
      <vt:lpstr>Nova kultura tijela</vt:lpstr>
      <vt:lpstr>Biti tijelo</vt:lpstr>
      <vt:lpstr>Otkriće neznanja</vt:lpstr>
      <vt:lpstr>Nerazumijevanje tijela</vt:lpstr>
      <vt:lpstr>Tjelesna prisutnost</vt:lpstr>
      <vt:lpstr>Tjelesna prisutnost</vt:lpstr>
      <vt:lpstr>Tjelesna svijest</vt:lpstr>
      <vt:lpstr>Biti tijelo</vt:lpstr>
      <vt:lpstr>Novi prostor za tijelo</vt:lpstr>
      <vt:lpstr>Kršćanstvo i tijelo</vt:lpstr>
      <vt:lpstr>Čovjek</vt:lpstr>
      <vt:lpstr>Od čega je stvoren čovjek?</vt:lpstr>
      <vt:lpstr>Jedinstvo duše i tijela</vt:lpstr>
      <vt:lpstr>Zadatak</vt:lpstr>
      <vt:lpstr>Zadatak</vt:lpstr>
      <vt:lpstr>Zadatak</vt:lpstr>
      <vt:lpstr>Literatura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Čovjek i njegovo tijelo  Ambivalentnosti zapadnoga mišljenja</dc:title>
  <cp:lastModifiedBy>Predstojnik</cp:lastModifiedBy>
  <cp:revision>1</cp:revision>
  <dcterms:modified xsi:type="dcterms:W3CDTF">2020-11-23T10:17:24Z</dcterms:modified>
</cp:coreProperties>
</file>